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46" r:id="rId2"/>
    <p:sldId id="448" r:id="rId3"/>
    <p:sldId id="480" r:id="rId4"/>
    <p:sldId id="472" r:id="rId5"/>
    <p:sldId id="481" r:id="rId6"/>
    <p:sldId id="475" r:id="rId7"/>
    <p:sldId id="476" r:id="rId8"/>
    <p:sldId id="482" r:id="rId9"/>
    <p:sldId id="459" r:id="rId10"/>
    <p:sldId id="460" r:id="rId11"/>
    <p:sldId id="449" r:id="rId12"/>
    <p:sldId id="461" r:id="rId13"/>
    <p:sldId id="483" r:id="rId14"/>
    <p:sldId id="477" r:id="rId15"/>
    <p:sldId id="484" r:id="rId16"/>
    <p:sldId id="478" r:id="rId17"/>
    <p:sldId id="469" r:id="rId18"/>
    <p:sldId id="470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my Kauffmann" initials="RK" lastIdx="2" clrIdx="0">
    <p:extLst>
      <p:ext uri="{19B8F6BF-5375-455C-9EA6-DF929625EA0E}">
        <p15:presenceInfo xmlns:p15="http://schemas.microsoft.com/office/powerpoint/2012/main" userId="44bf3c1611f02a3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270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9C56B-2E22-4818-BBB6-2BE8B0933CD0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3737F-E607-4FBA-9161-3398A76E1D8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508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atei:Mao_Zedong_portrait.jp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5/5f/Statue_of_Mao_Zedong_in_People%27s_Square%2C_Chengdu.jpg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>
                <a:hlinkClick r:id="rId3"/>
              </a:rPr>
              <a:t>https://de.wikipedia.org/wiki/Datei:Mao_Zedong_portrait.jpg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3737F-E607-4FBA-9161-3398A76E1D89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143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3737F-E607-4FBA-9161-3398A76E1D89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0129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3737F-E607-4FBA-9161-3398A76E1D89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5449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3737F-E607-4FBA-9161-3398A76E1D89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7577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3737F-E607-4FBA-9161-3398A76E1D89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4581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3737F-E607-4FBA-9161-3398A76E1D89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4130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3737F-E607-4FBA-9161-3398A76E1D89}" type="slidenum">
              <a:rPr lang="de-CH" smtClean="0"/>
              <a:pPr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8583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3737F-E607-4FBA-9161-3398A76E1D89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5929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https://upload.wikimedia.org/wikipedia/commons/5/5f/Statue_of_Mao_Zedong_in_People%27s_Square%2C_Chengdu.jpg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3737F-E607-4FBA-9161-3398A76E1D89}" type="slidenum">
              <a:rPr lang="de-CH" smtClean="0"/>
              <a:pPr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097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5958-13DE-45A6-9056-E2236849196E}" type="datetimeFigureOut">
              <a:rPr lang="de-CH" smtClean="0"/>
              <a:pPr/>
              <a:t>23.02.2020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726E-5037-49F6-860A-B1F45832100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 Ära Mao Tse-tung (1949-1976) 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C1DF46B-0FFC-444A-B767-2FDE7CC10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226" y="980728"/>
            <a:ext cx="4356483" cy="576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63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CH" dirty="0"/>
              <a:t>Die Kulturrevolution</a:t>
            </a:r>
            <a:br>
              <a:rPr lang="de-CH" dirty="0"/>
            </a:br>
            <a:r>
              <a:rPr lang="de-CH" dirty="0"/>
              <a:t>(Zielsetzung)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705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58521-9DD8-4963-BBE4-3B07079F2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Mao Bibel</a:t>
            </a:r>
            <a:br>
              <a:rPr lang="de-CH" dirty="0"/>
            </a:br>
            <a:r>
              <a:rPr lang="de-CH" dirty="0"/>
              <a:t>(Inhalt / Bild)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2174D3-0338-4C82-9F2F-8A890E4B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1595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Kulturrevolution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4000" dirty="0" err="1"/>
              <a:t>Propagandaplakat</a:t>
            </a:r>
            <a:r>
              <a:rPr lang="en-US" sz="4000" dirty="0"/>
              <a:t>)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770577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Kulturrevolution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4000" dirty="0" err="1"/>
              <a:t>Propagandaplakat</a:t>
            </a:r>
            <a:r>
              <a:rPr lang="en-US" sz="4000" dirty="0"/>
              <a:t>)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3238343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Kulturrevolution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4000" dirty="0" err="1"/>
              <a:t>Foto</a:t>
            </a:r>
            <a:r>
              <a:rPr lang="en-US" sz="4000" dirty="0"/>
              <a:t>)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24335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Kulturrevolution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4000" dirty="0" err="1"/>
              <a:t>Fotos</a:t>
            </a:r>
            <a:r>
              <a:rPr lang="en-US" sz="4000" dirty="0"/>
              <a:t> von </a:t>
            </a:r>
            <a:r>
              <a:rPr lang="en-US" sz="4000" dirty="0" err="1"/>
              <a:t>Jugendlichen</a:t>
            </a:r>
            <a:r>
              <a:rPr lang="en-US" sz="4000" dirty="0"/>
              <a:t>)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183193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Kulturrevolution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4000" dirty="0" err="1"/>
              <a:t>Folgen</a:t>
            </a:r>
            <a:r>
              <a:rPr lang="en-US" sz="4000" dirty="0"/>
              <a:t>)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2238682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8F7D3884-8A28-47DB-AB6C-85B4C7FD46A3}"/>
              </a:ext>
            </a:extLst>
          </p:cNvPr>
          <p:cNvSpPr txBox="1"/>
          <p:nvPr/>
        </p:nvSpPr>
        <p:spPr>
          <a:xfrm>
            <a:off x="3285441" y="965199"/>
            <a:ext cx="5074558" cy="4927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7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024247-8325-413A-8C0F-D8F6ED2B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Warum lässt sich die Jugend besonders leicht verführen?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67ED64-3B58-416F-9A82-9F190FE8F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/>
          <a:lstStyle/>
          <a:p>
            <a:r>
              <a:rPr lang="de-CH" dirty="0"/>
              <a:t>Ihre Meinung:</a:t>
            </a:r>
          </a:p>
        </p:txBody>
      </p:sp>
    </p:spTree>
    <p:extLst>
      <p:ext uri="{BB962C8B-B14F-4D97-AF65-F5344CB8AC3E}">
        <p14:creationId xmlns:p14="http://schemas.microsoft.com/office/powerpoint/2010/main" val="3446535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9C49734-710E-45CF-A59B-F382C0B52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0"/>
            <a:ext cx="45434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0" y="1316667"/>
            <a:ext cx="417646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>
                <a:solidFill>
                  <a:srgbClr val="FF0000"/>
                </a:solidFill>
              </a:rPr>
              <a:t>Grosser Sprung nach vorne</a:t>
            </a:r>
          </a:p>
          <a:p>
            <a:pPr algn="ctr"/>
            <a:r>
              <a:rPr lang="de-CH" sz="2400" b="1" dirty="0"/>
              <a:t>Menschliche und wirtschaftliche Katastrophe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952728" y="1316667"/>
            <a:ext cx="417646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>
                <a:solidFill>
                  <a:srgbClr val="FF0000"/>
                </a:solidFill>
              </a:rPr>
              <a:t>Kulturrevolution</a:t>
            </a:r>
          </a:p>
          <a:p>
            <a:pPr algn="ctr"/>
            <a:r>
              <a:rPr lang="de-CH" sz="2400" b="1" dirty="0"/>
              <a:t>Menschliche und </a:t>
            </a:r>
            <a:br>
              <a:rPr lang="de-CH" sz="2400" b="1" dirty="0"/>
            </a:br>
            <a:r>
              <a:rPr lang="de-CH" sz="2400" b="1" dirty="0"/>
              <a:t>intellektuelle Katastrophe</a:t>
            </a:r>
          </a:p>
        </p:txBody>
      </p:sp>
    </p:spTree>
    <p:extLst>
      <p:ext uri="{BB962C8B-B14F-4D97-AF65-F5344CB8AC3E}">
        <p14:creationId xmlns:p14="http://schemas.microsoft.com/office/powerpoint/2010/main" val="195807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2C9177-91EB-4130-A96D-DD65A00A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Rückständiges China um 1949</a:t>
            </a:r>
            <a:br>
              <a:rPr lang="de-CH" dirty="0"/>
            </a:br>
            <a:r>
              <a:rPr lang="de-CH" dirty="0"/>
              <a:t>(Text oder Foto oder Zahlen)</a:t>
            </a:r>
          </a:p>
        </p:txBody>
      </p:sp>
    </p:spTree>
    <p:extLst>
      <p:ext uri="{BB962C8B-B14F-4D97-AF65-F5344CB8AC3E}">
        <p14:creationId xmlns:p14="http://schemas.microsoft.com/office/powerpoint/2010/main" val="428984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2D08E-D12F-4639-B68E-5413501E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Der Grosse Sprung nach vorne (Zielsetzung)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46C373-D7ED-4D88-82E2-E5AAAEF2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572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2D08E-D12F-4639-B68E-5413501E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Der Grosse Sprung nach vorne (Propagandaplakat)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46C373-D7ED-4D88-82E2-E5AAAEF2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213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2D08E-D12F-4639-B68E-5413501E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Der Grosse Sprung nach vorne (Propagandaplakat)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46C373-D7ED-4D88-82E2-E5AAAEF2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28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2D08E-D12F-4639-B68E-5413501E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Der Grosse Sprung nach vorne </a:t>
            </a:r>
            <a:br>
              <a:rPr lang="de-CH" dirty="0"/>
            </a:br>
            <a:r>
              <a:rPr lang="de-CH" dirty="0"/>
              <a:t>(Foto)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46C373-D7ED-4D88-82E2-E5AAAEF2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300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2D08E-D12F-4639-B68E-5413501E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Der Grosse Sprung nach vorne </a:t>
            </a:r>
            <a:br>
              <a:rPr lang="de-CH" dirty="0"/>
            </a:br>
            <a:r>
              <a:rPr lang="de-CH" dirty="0"/>
              <a:t>(Foto)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46C373-D7ED-4D88-82E2-E5AAAEF2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534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2D08E-D12F-4639-B68E-5413501E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Der Grosse Sprung nach vorne </a:t>
            </a:r>
            <a:br>
              <a:rPr lang="de-CH" dirty="0"/>
            </a:br>
            <a:r>
              <a:rPr lang="de-CH" dirty="0"/>
              <a:t>(Folgen)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46C373-D7ED-4D88-82E2-E5AAAEF2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216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dirty="0"/>
              <a:t>Grosser Sprung nach vorne</a:t>
            </a:r>
            <a:br>
              <a:rPr lang="de-CH" dirty="0"/>
            </a:br>
            <a:r>
              <a:rPr lang="de-CH" dirty="0"/>
              <a:t>Ein Grosser Sprung zurück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CH" b="1" dirty="0">
                <a:solidFill>
                  <a:schemeClr val="tx1"/>
                </a:solidFill>
              </a:rPr>
              <a:t>Erst 1983 wurde landesweit das Produktivitätsniveau von 1952 erreicht</a:t>
            </a:r>
          </a:p>
        </p:txBody>
      </p:sp>
    </p:spTree>
    <p:extLst>
      <p:ext uri="{BB962C8B-B14F-4D97-AF65-F5344CB8AC3E}">
        <p14:creationId xmlns:p14="http://schemas.microsoft.com/office/powerpoint/2010/main" val="15557536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Bildschirmpräsentation (4:3)</PresentationFormat>
  <Paragraphs>34</Paragraphs>
  <Slides>18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1" baseType="lpstr">
      <vt:lpstr>Arial</vt:lpstr>
      <vt:lpstr>Calibri</vt:lpstr>
      <vt:lpstr>Larissa-Design</vt:lpstr>
      <vt:lpstr>PowerPoint-Präsentation</vt:lpstr>
      <vt:lpstr>Rückständiges China um 1949 (Text oder Foto oder Zahlen)</vt:lpstr>
      <vt:lpstr>Der Grosse Sprung nach vorne (Zielsetzung)</vt:lpstr>
      <vt:lpstr>Der Grosse Sprung nach vorne (Propagandaplakat)</vt:lpstr>
      <vt:lpstr>Der Grosse Sprung nach vorne (Propagandaplakat)</vt:lpstr>
      <vt:lpstr>Der Grosse Sprung nach vorne  (Foto)</vt:lpstr>
      <vt:lpstr>Der Grosse Sprung nach vorne  (Foto)</vt:lpstr>
      <vt:lpstr>Der Grosse Sprung nach vorne  (Folgen)</vt:lpstr>
      <vt:lpstr>Grosser Sprung nach vorne Ein Grosser Sprung zurück</vt:lpstr>
      <vt:lpstr>Die Kulturrevolution (Zielsetzung)</vt:lpstr>
      <vt:lpstr>Mao Bibel (Inhalt / Bild)</vt:lpstr>
      <vt:lpstr>Kulturrevolution  (Propagandaplakat)</vt:lpstr>
      <vt:lpstr>Kulturrevolution  (Propagandaplakat)</vt:lpstr>
      <vt:lpstr>Kulturrevolution  (Foto)</vt:lpstr>
      <vt:lpstr>Kulturrevolution  (Fotos von Jugendlichen)</vt:lpstr>
      <vt:lpstr>Kulturrevolution  (Folgen)</vt:lpstr>
      <vt:lpstr>Warum lässt sich die Jugend besonders leicht verführen?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Jahrhundert der chin. Revolution ist beendet</dc:title>
  <dc:creator>Remy Kauffmann</dc:creator>
  <cp:lastModifiedBy>Remy Kauffmann</cp:lastModifiedBy>
  <cp:revision>17</cp:revision>
  <dcterms:created xsi:type="dcterms:W3CDTF">2018-11-04T14:11:53Z</dcterms:created>
  <dcterms:modified xsi:type="dcterms:W3CDTF">2020-02-23T17:33:28Z</dcterms:modified>
</cp:coreProperties>
</file>