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71960" autoAdjust="0"/>
  </p:normalViewPr>
  <p:slideViewPr>
    <p:cSldViewPr>
      <p:cViewPr varScale="1">
        <p:scale>
          <a:sx n="62" d="100"/>
          <a:sy n="62" d="100"/>
        </p:scale>
        <p:origin x="-169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F7650-07E0-4FB1-80C5-24DE5A96AA53}" type="datetimeFigureOut">
              <a:rPr lang="de-DE" smtClean="0"/>
              <a:pPr/>
              <a:t>05.01.2009</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EB7AEE-1913-446E-AECB-3843CB787143}" type="slidenum">
              <a:rPr lang="de-CH" smtClean="0"/>
              <a:pPr/>
              <a:t>‹Nr.›</a:t>
            </a:fld>
            <a:endParaRPr lang="de-C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2DEB7AEE-1913-446E-AECB-3843CB787143}" type="slidenum">
              <a:rPr lang="de-CH" smtClean="0"/>
              <a:pPr/>
              <a:t>1</a:t>
            </a:fld>
            <a:endParaRPr lang="de-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Noch vor gut paar Jahren kannten noch</a:t>
            </a:r>
            <a:r>
              <a:rPr lang="de-CH" baseline="0" dirty="0" smtClean="0"/>
              <a:t> die wenigsten Unterstufenschüler Korea. Man hätte meinen können, das Asien nur aus China und Japan bestehe. Doch seit Wirtschaftsgiganten wie Samsung oder Hyundai auch den europäischen und amerikanischen Markt eroberten, liest man öfters auf den Produkten „Made in Korea“. Doch wo befindet sich Korea überhaupt? (klick)</a:t>
            </a:r>
          </a:p>
          <a:p>
            <a:endParaRPr lang="de-CH" baseline="0" dirty="0" smtClean="0"/>
          </a:p>
          <a:p>
            <a:r>
              <a:rPr lang="de-CH" baseline="0" dirty="0" smtClean="0"/>
              <a:t>Korea ist eine Halbinsel zwischen Japan und China auf deren heute ungefähr 70 Millionen Menschen wohnen (klick), jedoch in zwei unterschiedlichen Staaten, Nord (klick)- und Südkorea (klick). Was unterscheidet genau ein Nordkoreaner von einem Südkoreaner? Optisch ist kein Unterschied zu sehen, reden tun beide koreanisch, Kultur ist dieselbe. Grund für die Teilung sind zwei verschiedene Ideologien oder Weltansichten.</a:t>
            </a:r>
          </a:p>
          <a:p>
            <a:endParaRPr lang="de-CH" dirty="0"/>
          </a:p>
        </p:txBody>
      </p:sp>
      <p:sp>
        <p:nvSpPr>
          <p:cNvPr id="4" name="Foliennummernplatzhalter 3"/>
          <p:cNvSpPr>
            <a:spLocks noGrp="1"/>
          </p:cNvSpPr>
          <p:nvPr>
            <p:ph type="sldNum" sz="quarter" idx="10"/>
          </p:nvPr>
        </p:nvSpPr>
        <p:spPr/>
        <p:txBody>
          <a:bodyPr/>
          <a:lstStyle/>
          <a:p>
            <a:fld id="{2DEB7AEE-1913-446E-AECB-3843CB787143}" type="slidenum">
              <a:rPr lang="de-CH" smtClean="0"/>
              <a:pPr/>
              <a:t>2</a:t>
            </a:fld>
            <a:endParaRPr lang="de-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Wie</a:t>
            </a:r>
            <a:r>
              <a:rPr lang="de-CH" baseline="0" dirty="0" smtClean="0"/>
              <a:t> kam es überhaupt zur Teilung der koreanischen Halbinsel? Wir gehen gut 100 Jahre zurück, als Japan die oberste Schicht Koreas korrumpierte und somit indirekt die Kontrolle über das Land und deren Bevölkerung hatte (klick). Dieses Prinzip der Machtherrschaft nennt man „Divide &amp; Conquer“ und wurde von den britischen Kolonialherren in Indien ebenfalls verwendet, um die Bevölkerung zu kontrollieren. Das Land wurde bis 1945 stark ausgebeutet. So etwas nebenbei: Bis heute wartet Südkorea auf eine Entschuldigung Japans für all die Verbrechen an die koreanische Bevölkerung damals, was die gereizte Stimmung an zum Beispiel Fussballspielen schnell erklärt.</a:t>
            </a:r>
            <a:br>
              <a:rPr lang="de-CH" baseline="0" dirty="0" smtClean="0"/>
            </a:br>
            <a:r>
              <a:rPr lang="de-CH" baseline="0" dirty="0" smtClean="0"/>
              <a:t/>
            </a:r>
            <a:br>
              <a:rPr lang="de-CH" baseline="0" dirty="0" smtClean="0"/>
            </a:br>
            <a:r>
              <a:rPr lang="de-CH" baseline="0" dirty="0" smtClean="0"/>
              <a:t>Nach der Kapitulation von Japan, Deutschland und Italien im zweiten Weltkrieg, wurden die Kolonialgebiete unter den Siegermächten, den Alliierten und der Sowjetunion aufgeteilt. Ähnliches geschah mit Deutschland und Vietnam. Die Grenze der zwei Staaten und Ideologien „Kommunismus“ und „Kapitalismus“ verlief in Korea den 38. Breitengrad entlang, im Norden hatten wir also die kommunistische „demokratische Volksrepublik Korea“, die sich aber komischerweise „demokratisch“ nennt, und im Süden die „Republik Korea“.  </a:t>
            </a:r>
          </a:p>
          <a:p>
            <a:endParaRPr lang="de-DE" baseline="0" dirty="0" smtClean="0"/>
          </a:p>
          <a:p>
            <a:endParaRPr lang="de-DE" baseline="0" dirty="0" smtClean="0"/>
          </a:p>
          <a:p>
            <a:endParaRPr lang="de-CH" dirty="0"/>
          </a:p>
        </p:txBody>
      </p:sp>
      <p:sp>
        <p:nvSpPr>
          <p:cNvPr id="4" name="Foliennummernplatzhalter 3"/>
          <p:cNvSpPr>
            <a:spLocks noGrp="1"/>
          </p:cNvSpPr>
          <p:nvPr>
            <p:ph type="sldNum" sz="quarter" idx="10"/>
          </p:nvPr>
        </p:nvSpPr>
        <p:spPr/>
        <p:txBody>
          <a:bodyPr/>
          <a:lstStyle/>
          <a:p>
            <a:fld id="{2DEB7AEE-1913-446E-AECB-3843CB787143}" type="slidenum">
              <a:rPr lang="de-CH" smtClean="0"/>
              <a:pPr/>
              <a:t>3</a:t>
            </a:fld>
            <a:endParaRPr lang="de-C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Der</a:t>
            </a:r>
            <a:r>
              <a:rPr lang="de-DE" baseline="0" dirty="0" smtClean="0"/>
              <a:t> Oberbefehlshaber des damaligen Nordkoreas war Kim Il Sung, der Vater des jetzigen Diktators Kim Jong Il. Kim Il Sung pflegte engen Kontakt zu Joseph Stalin (klick). Beide waren sich einig, dass Korea wieder vereint werden muss, jedoch unter kommunistischer Flagge und amerikanischen Einfluss. Stalin war der Meinung; die kommunistische Armee Nordkoreas sei noch nicht genügend ausgebildet und half deshalb mit modernster Kriegstechnologie aus der Sowjetunion kräftig nach. Beispiele hierfür sind Panzer oder die neuen MIG15, die den amerikanischen Jets überlegen waren. Waffentechnisch gesehen war der Norden um diese Zeit um einiges stärker als der Süden. Mao Zedong war zwar auch auf der kommunistischen Seite und unterstützte den Norden, jedoch hielt er sich aufgrund von Eigeninteressen zurück.</a:t>
            </a:r>
          </a:p>
          <a:p>
            <a:endParaRPr lang="de-DE" baseline="0" dirty="0" smtClean="0"/>
          </a:p>
          <a:p>
            <a:r>
              <a:rPr lang="de-DE" baseline="0" dirty="0" smtClean="0"/>
              <a:t>Im Süden war der aus dem Exil zurückgekehrte Rhee </a:t>
            </a:r>
            <a:r>
              <a:rPr lang="de-DE" baseline="0" dirty="0" err="1" smtClean="0"/>
              <a:t>Syng</a:t>
            </a:r>
            <a:r>
              <a:rPr lang="de-DE" baseline="0" dirty="0" smtClean="0"/>
              <a:t>-man an der Macht. Obwohl man dauernd von der „Republik Korea“ sprach, glich die Art und Weise wie er sein Land führte eher einer Diktatur. Unterstützt wurde er von US-Präsident Harry Truman, seinen Generälen und der UNO, die der USA damals in praktisch jeder Hinsicht sehr nahe stand. Auch die amerikanische Seite war stark davon überzeugt, dass Korea wieder vereint werden muss, jedoch aus ihrer Hinsicht im Sinn einer Demokratie. Der Kommunismus war der </a:t>
            </a:r>
            <a:r>
              <a:rPr lang="de-DE" baseline="0" dirty="0" err="1" smtClean="0"/>
              <a:t>grösste</a:t>
            </a:r>
            <a:r>
              <a:rPr lang="de-DE" baseline="0" dirty="0" smtClean="0"/>
              <a:t> Feind der USA und man bemühte sich sehr darum, dass die koreanische Halbinsel nicht auch in kommunistischen Händen fallen würde. </a:t>
            </a:r>
          </a:p>
          <a:p>
            <a:endParaRPr lang="de-CH" dirty="0"/>
          </a:p>
        </p:txBody>
      </p:sp>
      <p:sp>
        <p:nvSpPr>
          <p:cNvPr id="4" name="Foliennummernplatzhalter 3"/>
          <p:cNvSpPr>
            <a:spLocks noGrp="1"/>
          </p:cNvSpPr>
          <p:nvPr>
            <p:ph type="sldNum" sz="quarter" idx="10"/>
          </p:nvPr>
        </p:nvSpPr>
        <p:spPr/>
        <p:txBody>
          <a:bodyPr/>
          <a:lstStyle/>
          <a:p>
            <a:fld id="{2DEB7AEE-1913-446E-AECB-3843CB787143}" type="slidenum">
              <a:rPr lang="de-CH" smtClean="0"/>
              <a:pPr/>
              <a:t>4</a:t>
            </a:fld>
            <a:endParaRPr lang="de-C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Das dauernde</a:t>
            </a:r>
            <a:r>
              <a:rPr lang="de-DE" baseline="0" dirty="0" smtClean="0"/>
              <a:t> Säbelrasseln vor Kriegsbeginn auf der Demarkationslinie heizte die Spannung zwischen den beiden Parteien an. Ein Krieg war schon fast unausweichlich. Das Fass zum Überlaufen brachte jedoch ein Angriff (klick) am 25. Juni 1950 (Kriegsbeginn) auf den US-Luftwaffenstützpunkt in </a:t>
            </a:r>
            <a:r>
              <a:rPr lang="de-DE" baseline="0" dirty="0" err="1" smtClean="0"/>
              <a:t>Gimpo</a:t>
            </a:r>
            <a:r>
              <a:rPr lang="de-DE" baseline="0" dirty="0" smtClean="0"/>
              <a:t> nähe Seoul, bei dem eine amerikanische Douglas der US-</a:t>
            </a:r>
            <a:r>
              <a:rPr lang="de-DE" baseline="0" dirty="0" err="1" smtClean="0"/>
              <a:t>Airforce</a:t>
            </a:r>
            <a:r>
              <a:rPr lang="de-DE" baseline="0" dirty="0" smtClean="0"/>
              <a:t> zerstört wurde. Nordkorea hatte also die Einwilligung und Unterstützung Stalins den Süden mit einer Invasion zu erobern und wieder zu vereinen.</a:t>
            </a:r>
          </a:p>
          <a:p>
            <a:endParaRPr lang="de-DE" baseline="0" dirty="0" smtClean="0"/>
          </a:p>
          <a:p>
            <a:r>
              <a:rPr lang="de-DE" baseline="0" dirty="0" smtClean="0"/>
              <a:t>Der Süden war trotz amerikanischer Luftunterstützung total überfordert (klick) und musste die Hauptstadt Seoul schon nach 4 Tagen aufgeben. Nach nur zwei Monaten hatten die roten Armeen praktisch ganz Südkorea unter Kontrolle bis auf einen kleinen Teil in </a:t>
            </a:r>
            <a:r>
              <a:rPr lang="de-DE" baseline="0" dirty="0" err="1" smtClean="0"/>
              <a:t>Busan</a:t>
            </a:r>
            <a:r>
              <a:rPr lang="de-DE" baseline="0" dirty="0" smtClean="0"/>
              <a:t>, wo die letzte Verteidigungslinie der Südkoreaner stand. Zur Verstärkung Südkoreas kamen nun auch 40‘000 Truppen aus 20 verschiedenen Nationen dazu, USA lieferte modernste Panzer und Waffen um etwas entgegenzusetzen.</a:t>
            </a:r>
          </a:p>
          <a:p>
            <a:endParaRPr lang="de-DE" baseline="0" dirty="0" smtClean="0"/>
          </a:p>
          <a:p>
            <a:endParaRPr lang="de-CH" dirty="0"/>
          </a:p>
        </p:txBody>
      </p:sp>
      <p:sp>
        <p:nvSpPr>
          <p:cNvPr id="4" name="Foliennummernplatzhalter 3"/>
          <p:cNvSpPr>
            <a:spLocks noGrp="1"/>
          </p:cNvSpPr>
          <p:nvPr>
            <p:ph type="sldNum" sz="quarter" idx="10"/>
          </p:nvPr>
        </p:nvSpPr>
        <p:spPr/>
        <p:txBody>
          <a:bodyPr/>
          <a:lstStyle/>
          <a:p>
            <a:fld id="{2DEB7AEE-1913-446E-AECB-3843CB787143}" type="slidenum">
              <a:rPr lang="de-CH" smtClean="0"/>
              <a:pPr/>
              <a:t>5</a:t>
            </a:fld>
            <a:endParaRPr lang="de-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Mit der</a:t>
            </a:r>
            <a:r>
              <a:rPr lang="de-CH" baseline="0" dirty="0" smtClean="0"/>
              <a:t> militärischen Luft- und Seelandung in </a:t>
            </a:r>
            <a:r>
              <a:rPr lang="de-CH" baseline="0" dirty="0" err="1" smtClean="0"/>
              <a:t>Incheon</a:t>
            </a:r>
            <a:r>
              <a:rPr lang="de-CH" baseline="0" dirty="0" smtClean="0"/>
              <a:t> (klick) konnten die Amerikaner die Hauptstadt Seoul binnen Tagen wieder zurückerobern und den Nachschub (klick) für die nordkoreanischen Truppen kappen. Die gesamte rote Armee befand sich im Süden vor der letzten Verteidigungslinie und war nun aufgrund Medizin- und Nahrungsmangel stark geschwächt. Die nordkoreanischen Truppen befanden sich vor </a:t>
            </a:r>
            <a:r>
              <a:rPr lang="de-CH" baseline="0" dirty="0" err="1" smtClean="0"/>
              <a:t>Busan</a:t>
            </a:r>
            <a:r>
              <a:rPr lang="de-CH" baseline="0" dirty="0" smtClean="0"/>
              <a:t> in einer Sackgasse, im Nacken waren die Alliierten, die das gesamte Feld von hinten aufräumten (klick) und Monat für Monat Land gutmachten. Noch vereinzelt befanden sich kleine nordkoreanische Truppenverbände im Süden, die teilweise ganze Dörfer mit Zivilisten auslöschten und Frauen vergewaltigten.  </a:t>
            </a:r>
          </a:p>
          <a:p>
            <a:r>
              <a:rPr lang="de-CH" baseline="0" dirty="0" smtClean="0"/>
              <a:t>Ende 1950 stossen die Alliierten fast bis zur Grenze der Mandschurei und hatten 70% des heutigen Nordkoreas unter Kontrolle.</a:t>
            </a:r>
            <a:endParaRPr lang="de-CH" dirty="0"/>
          </a:p>
        </p:txBody>
      </p:sp>
      <p:sp>
        <p:nvSpPr>
          <p:cNvPr id="4" name="Foliennummernplatzhalter 3"/>
          <p:cNvSpPr>
            <a:spLocks noGrp="1"/>
          </p:cNvSpPr>
          <p:nvPr>
            <p:ph type="sldNum" sz="quarter" idx="10"/>
          </p:nvPr>
        </p:nvSpPr>
        <p:spPr/>
        <p:txBody>
          <a:bodyPr/>
          <a:lstStyle/>
          <a:p>
            <a:fld id="{2DEB7AEE-1913-446E-AECB-3843CB787143}" type="slidenum">
              <a:rPr lang="de-CH" smtClean="0"/>
              <a:pPr/>
              <a:t>6</a:t>
            </a:fld>
            <a:endParaRPr lang="de-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Die</a:t>
            </a:r>
            <a:r>
              <a:rPr lang="de-CH" baseline="0" dirty="0" smtClean="0"/>
              <a:t> Kapitulation Nordkoreas und somit die Wiedervereinigung war nur noch eine Frage der Zeit. China hatte jedoch kein Interesse an einem vereinigten Korea unter amerikanischen Einfluss und entschied sich aktiv am Kriegsgeschehen teilzunehmen (klick). 400‘000 chinesische Soldaten plus 100‘000 nordkoreanische Soldaten starteten eine Grossoffensive und drängten die Alliierten wieder zurück bis zum 38. Breitengrad. (klick) Mit der Einmischung Chinas, Sowjetunion und der USA wurde der Koreakrieg definitiv zum Stellvertreterkrieg, ähnlich wie es später in Vietnam zu sehen war. Der bisher schnelle Krieg </a:t>
            </a:r>
            <a:r>
              <a:rPr lang="de-CH" baseline="0" dirty="0" err="1" smtClean="0"/>
              <a:t>verflechtete</a:t>
            </a:r>
            <a:r>
              <a:rPr lang="de-CH" baseline="0" dirty="0" smtClean="0"/>
              <a:t> sich in einen 2-jährigen Stellungskrieg (klick) mit vielen Opfern, bis schliesslich ein von der UdSSR vorgeschlagener Waffenstillstand ausgehandelt wurde, der bis heute anhält. </a:t>
            </a:r>
            <a:endParaRPr lang="de-CH" dirty="0"/>
          </a:p>
        </p:txBody>
      </p:sp>
      <p:sp>
        <p:nvSpPr>
          <p:cNvPr id="4" name="Foliennummernplatzhalter 3"/>
          <p:cNvSpPr>
            <a:spLocks noGrp="1"/>
          </p:cNvSpPr>
          <p:nvPr>
            <p:ph type="sldNum" sz="quarter" idx="10"/>
          </p:nvPr>
        </p:nvSpPr>
        <p:spPr/>
        <p:txBody>
          <a:bodyPr/>
          <a:lstStyle/>
          <a:p>
            <a:fld id="{2DEB7AEE-1913-446E-AECB-3843CB787143}" type="slidenum">
              <a:rPr lang="de-CH" smtClean="0"/>
              <a:pPr/>
              <a:t>7</a:t>
            </a:fld>
            <a:endParaRPr lang="de-C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Insgesamt</a:t>
            </a:r>
            <a:r>
              <a:rPr lang="de-CH" baseline="0" dirty="0" smtClean="0"/>
              <a:t> haben wir ungefähr 3 Millionen Opfer auf beiden Seiten zu beklagen. Ein Grossteil davon waren nordkoreanische Zivilisten, die im Bombenhagel der US-</a:t>
            </a:r>
            <a:r>
              <a:rPr lang="de-CH" baseline="0" dirty="0" err="1" smtClean="0"/>
              <a:t>Airforce</a:t>
            </a:r>
            <a:r>
              <a:rPr lang="de-CH" baseline="0" dirty="0" smtClean="0"/>
              <a:t> zwischen 1951 und 1953 starben. Natürlich waren vor allem Waffenfabriken und Infrastruktur Ziele der Amerikaner, jedoch trifft es bei einem 500‘000 Tonnen Bombenhagel und 3 Mio. Liter </a:t>
            </a:r>
            <a:r>
              <a:rPr lang="de-CH" baseline="0" dirty="0" err="1" smtClean="0"/>
              <a:t>Napalmregen</a:t>
            </a:r>
            <a:r>
              <a:rPr lang="de-CH" baseline="0" dirty="0" smtClean="0"/>
              <a:t> auch unschuldige Zivilisten und nicht nur Soldaten. Ganze Dörfer wurden teilweise ausradiert. Viele Familien wurden getrennt, Kinder wuchsen ohne Eltern auf, die Waisenhäuser füllten sich.</a:t>
            </a:r>
          </a:p>
          <a:p>
            <a:endParaRPr lang="de-CH" baseline="0" dirty="0" smtClean="0"/>
          </a:p>
          <a:p>
            <a:r>
              <a:rPr lang="de-CH" baseline="0" dirty="0" smtClean="0"/>
              <a:t>Die Narben des Krieges sind geblieben. Auch heute stockt mir noch der Atem wenn ich mit einem Bus durch die entmilitarisierte Zone fahre. Überall am Markt sind Krüppel anzutreffen die sich nur noch mit den Armen fortbewegen. Der Krieg schmerzt. </a:t>
            </a:r>
          </a:p>
          <a:p>
            <a:endParaRPr lang="de-CH" baseline="0" dirty="0" smtClean="0"/>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2DEB7AEE-1913-446E-AECB-3843CB787143}" type="slidenum">
              <a:rPr lang="de-CH" smtClean="0"/>
              <a:pPr/>
              <a:t>8</a:t>
            </a:fld>
            <a:endParaRPr lang="de-C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Die Situation heute ist nicht zufriedenstellend.</a:t>
            </a:r>
            <a:r>
              <a:rPr lang="de-CH" baseline="0" dirty="0" smtClean="0"/>
              <a:t> Die 4km lange Entmilitarisierungszone existiert </a:t>
            </a:r>
            <a:r>
              <a:rPr lang="de-CH" baseline="0" dirty="0" err="1" smtClean="0"/>
              <a:t>immernoch</a:t>
            </a:r>
            <a:r>
              <a:rPr lang="de-CH" baseline="0" dirty="0" smtClean="0"/>
              <a:t>, 1 Mio. Soldaten sind auf beiden Seiten an der Grenze stationiert. Nordkorea ist auf die Hilfe Südkoreas angewiesen und jährlich werden hunderte Tonnen Nahrung in den Norden verschickt um der verarmten Bevölkerung zu helfen. Die Armee Nordkoreas zählt trotzdem noch 1 Mio. Soldaten und gehört zu den schlagkräftigsten Armeen weltweit, obwohl sie waffentechnologisch gesehen Defizite aufweisen. </a:t>
            </a:r>
          </a:p>
          <a:p>
            <a:endParaRPr lang="de-CH" baseline="0" dirty="0" smtClean="0"/>
          </a:p>
          <a:p>
            <a:r>
              <a:rPr lang="de-CH" baseline="0" dirty="0" smtClean="0"/>
              <a:t>Südkorea konnte sich dank unzähligen Investitionsprogrammen zu einem starken Industriestaat mausern und die Bevölkerungszahl verdoppelte sich.</a:t>
            </a:r>
          </a:p>
          <a:p>
            <a:endParaRPr lang="de-CH" baseline="0" dirty="0" smtClean="0"/>
          </a:p>
          <a:p>
            <a:r>
              <a:rPr lang="de-CH" baseline="0" dirty="0" smtClean="0"/>
              <a:t>Wie wird die Geschichte enden? Spekulationen zufolge ist der umstrittene Diktator Kim Jong-Il schwer krank. Ein Machtvakuum könnte zu einem Bürgerkrieg oder Zerfall führen. Bei einer ev. Wiedervereinigung wäre nicht mal Südkorea gerüstet, um den schwer kranken Staat Nordkorea zu stützen und aufzunehmen. Eine Lösung ist nicht in Sicht.</a:t>
            </a:r>
          </a:p>
          <a:p>
            <a:endParaRPr lang="de-CH" baseline="0" dirty="0" smtClean="0"/>
          </a:p>
          <a:p>
            <a:r>
              <a:rPr lang="de-CH" baseline="0" dirty="0" smtClean="0"/>
              <a:t>Ich danke Ihnen fürs Zuhören.</a:t>
            </a:r>
            <a:endParaRPr lang="de-CH" dirty="0"/>
          </a:p>
        </p:txBody>
      </p:sp>
      <p:sp>
        <p:nvSpPr>
          <p:cNvPr id="4" name="Foliennummernplatzhalter 3"/>
          <p:cNvSpPr>
            <a:spLocks noGrp="1"/>
          </p:cNvSpPr>
          <p:nvPr>
            <p:ph type="sldNum" sz="quarter" idx="10"/>
          </p:nvPr>
        </p:nvSpPr>
        <p:spPr/>
        <p:txBody>
          <a:bodyPr/>
          <a:lstStyle/>
          <a:p>
            <a:fld id="{2DEB7AEE-1913-446E-AECB-3843CB787143}" type="slidenum">
              <a:rPr lang="de-CH" smtClean="0"/>
              <a:pPr/>
              <a:t>9</a:t>
            </a:fld>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2">
        <a:schemeClr val="bg2"/>
      </p:bgRef>
    </p:bg>
    <p:spTree>
      <p:nvGrpSpPr>
        <p:cNvPr id="1" name=""/>
        <p:cNvGrpSpPr/>
        <p:nvPr/>
      </p:nvGrpSpPr>
      <p:grpSpPr>
        <a:xfrm>
          <a:off x="0" y="0"/>
          <a:ext cx="0" cy="0"/>
          <a:chOff x="0" y="0"/>
          <a:chExt cx="0" cy="0"/>
        </a:xfrm>
      </p:grpSpPr>
      <p:sp>
        <p:nvSpPr>
          <p:cNvPr id="9" name="Rechtec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el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de-DE" smtClean="0"/>
              <a:t>Titelmasterformat durch Klicken bearbeiten</a:t>
            </a:r>
            <a:endParaRPr kumimoji="0" lang="en-US"/>
          </a:p>
        </p:txBody>
      </p:sp>
      <p:sp>
        <p:nvSpPr>
          <p:cNvPr id="3" name="Untertitel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de-DE" smtClean="0"/>
              <a:t>Formatvorlage des Untertitelmasters durch Klicken bearbeiten</a:t>
            </a:r>
            <a:endParaRPr kumimoji="0" lang="en-US"/>
          </a:p>
        </p:txBody>
      </p:sp>
      <p:sp>
        <p:nvSpPr>
          <p:cNvPr id="4" name="Datumsplatzhalter 3"/>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9D49523-5C68-44DC-90D9-4F38C54CB7B3}" type="slidenum">
              <a:rPr lang="de-CH" smtClean="0"/>
              <a:pPr/>
              <a:t>‹Nr.›</a:t>
            </a:fld>
            <a:endParaRPr lang="de-CH"/>
          </a:p>
        </p:txBody>
      </p:sp>
      <p:sp>
        <p:nvSpPr>
          <p:cNvPr id="10" name="Rechtec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9D49523-5C68-44DC-90D9-4F38C54CB7B3}" type="slidenum">
              <a:rPr lang="de-CH" smtClean="0"/>
              <a:pPr/>
              <a:t>‹Nr.›</a:t>
            </a:fld>
            <a:endParaRPr lang="de-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9" name="Rechtec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htec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kaler Titel 1"/>
          <p:cNvSpPr>
            <a:spLocks noGrp="1"/>
          </p:cNvSpPr>
          <p:nvPr>
            <p:ph type="title" orient="vert"/>
          </p:nvPr>
        </p:nvSpPr>
        <p:spPr>
          <a:xfrm>
            <a:off x="6781800" y="274640"/>
            <a:ext cx="1905000" cy="5851525"/>
          </a:xfrm>
        </p:spPr>
        <p:txBody>
          <a:bodyPr vert="eaVert"/>
          <a:lstStyle>
            <a:extLs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304800"/>
            <a:ext cx="6019800" cy="5851525"/>
          </a:xfrm>
        </p:spPr>
        <p:txBody>
          <a:bodyPr vert="eaVert"/>
          <a:lstStyle>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5" name="Fußzeilenplatzhalter 4"/>
          <p:cNvSpPr>
            <a:spLocks noGrp="1"/>
          </p:cNvSpPr>
          <p:nvPr>
            <p:ph type="ftr" sz="quarter" idx="11"/>
          </p:nvPr>
        </p:nvSpPr>
        <p:spPr>
          <a:xfrm>
            <a:off x="2640597" y="6377459"/>
            <a:ext cx="3836404" cy="365125"/>
          </a:xfrm>
        </p:spPr>
        <p:txBody>
          <a:bodyPr/>
          <a:lstStyle/>
          <a:p>
            <a:endParaRPr lang="de-CH"/>
          </a:p>
        </p:txBody>
      </p:sp>
      <p:sp>
        <p:nvSpPr>
          <p:cNvPr id="6" name="Foliennummernplatzhalter 5"/>
          <p:cNvSpPr>
            <a:spLocks noGrp="1"/>
          </p:cNvSpPr>
          <p:nvPr>
            <p:ph type="sldNum" sz="quarter" idx="12"/>
          </p:nvPr>
        </p:nvSpPr>
        <p:spPr/>
        <p:txBody>
          <a:bodyPr/>
          <a:lstStyle/>
          <a:p>
            <a:fld id="{79D49523-5C68-44DC-90D9-4F38C54CB7B3}" type="slidenum">
              <a:rPr lang="de-CH" smtClean="0"/>
              <a:pPr/>
              <a:t>‹Nr.›</a:t>
            </a:fld>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55448"/>
            <a:ext cx="8229600" cy="1252728"/>
          </a:xfrm>
        </p:spPr>
        <p:txBody>
          <a:bodyPr/>
          <a:lstStyle>
            <a:extLst/>
          </a:lstStyle>
          <a:p>
            <a:r>
              <a:rPr kumimoji="0" lang="de-DE" smtClean="0"/>
              <a:t>Titelmasterformat durch Klicken bearbeiten</a:t>
            </a:r>
            <a:endParaRPr kumimoji="0" lang="en-US"/>
          </a:p>
        </p:txBody>
      </p:sp>
      <p:sp>
        <p:nvSpPr>
          <p:cNvPr id="3" name="Inhaltsplatzhalter 2"/>
          <p:cNvSpPr>
            <a:spLocks noGrp="1"/>
          </p:cNvSpPr>
          <p:nvPr>
            <p:ph idx="1"/>
          </p:nvPr>
        </p:nvSpPr>
        <p:spPr/>
        <p:txBody>
          <a:bodyPr/>
          <a:lstStyle>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9D49523-5C68-44DC-90D9-4F38C54CB7B3}" type="slidenum">
              <a:rPr lang="de-CH" smtClean="0"/>
              <a:pPr/>
              <a:t>‹Nr.›</a:t>
            </a:fld>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2">
        <a:schemeClr val="bg2"/>
      </p:bgRef>
    </p:bg>
    <p:spTree>
      <p:nvGrpSpPr>
        <p:cNvPr id="1" name=""/>
        <p:cNvGrpSpPr/>
        <p:nvPr/>
      </p:nvGrpSpPr>
      <p:grpSpPr>
        <a:xfrm>
          <a:off x="0" y="0"/>
          <a:ext cx="0" cy="0"/>
          <a:chOff x="0" y="0"/>
          <a:chExt cx="0" cy="0"/>
        </a:xfrm>
      </p:grpSpPr>
      <p:sp>
        <p:nvSpPr>
          <p:cNvPr id="9" name="Rechtec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htec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el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9D49523-5C68-44DC-90D9-4F38C54CB7B3}" type="slidenum">
              <a:rPr lang="de-CH" smtClean="0"/>
              <a:pPr/>
              <a:t>‹Nr.›</a:t>
            </a:fld>
            <a:endParaRPr lang="de-CH"/>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79D49523-5C68-44DC-90D9-4F38C54CB7B3}" type="slidenum">
              <a:rPr lang="de-CH" smtClean="0"/>
              <a:pPr/>
              <a:t>‹Nr.›</a:t>
            </a:fld>
            <a:endParaRPr lang="de-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extLst/>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de-DE" smtClean="0"/>
              <a:t>Textmasterformate durch Klicken bearbeiten</a:t>
            </a:r>
          </a:p>
        </p:txBody>
      </p:sp>
      <p:sp>
        <p:nvSpPr>
          <p:cNvPr id="4" name="Inhaltsplatzhalt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Textplatzhalt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de-DE" smtClean="0"/>
              <a:t>Textmasterformate durch Klicken bearbeiten</a:t>
            </a:r>
          </a:p>
        </p:txBody>
      </p:sp>
      <p:sp>
        <p:nvSpPr>
          <p:cNvPr id="6" name="Inhaltsplatzhalt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79D49523-5C68-44DC-90D9-4F38C54CB7B3}" type="slidenum">
              <a:rPr lang="de-CH" smtClean="0"/>
              <a:pPr/>
              <a:t>‹Nr.›</a:t>
            </a:fld>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79D49523-5C68-44DC-90D9-4F38C54CB7B3}" type="slidenum">
              <a:rPr lang="de-CH" smtClean="0"/>
              <a:pPr/>
              <a:t>‹Nr.›</a:t>
            </a:fld>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79D49523-5C68-44DC-90D9-4F38C54CB7B3}" type="slidenum">
              <a:rPr lang="de-CH" smtClean="0"/>
              <a:pPr/>
              <a:t>‹Nr.›</a:t>
            </a:fld>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de-DE" smtClean="0"/>
              <a:t>Titelmasterformat durch Klicken bearbeiten</a:t>
            </a:r>
            <a:endParaRPr kumimoji="0" lang="en-US"/>
          </a:p>
        </p:txBody>
      </p:sp>
      <p:sp>
        <p:nvSpPr>
          <p:cNvPr id="3" name="Inhaltsplatzhalt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Textplatzhalt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14DC5004-666F-4150-A585-6496CF0097AC}" type="datetimeFigureOut">
              <a:rPr lang="de-DE" smtClean="0"/>
              <a:pPr/>
              <a:t>05.01.2009</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79D49523-5C68-44DC-90D9-4F38C54CB7B3}" type="slidenum">
              <a:rPr lang="de-CH" smtClean="0"/>
              <a:pPr/>
              <a:t>‹Nr.›</a:t>
            </a:fld>
            <a:endParaRPr lang="de-CH"/>
          </a:p>
        </p:txBody>
      </p:sp>
      <p:sp>
        <p:nvSpPr>
          <p:cNvPr id="12" name="Rechtec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htec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a:xfrm>
            <a:off x="164592" y="1170432"/>
            <a:ext cx="2523744" cy="201168"/>
          </a:xfrm>
        </p:spPr>
        <p:txBody>
          <a:bodyPr/>
          <a:lstStyle/>
          <a:p>
            <a:fld id="{14DC5004-666F-4150-A585-6496CF0097AC}" type="datetimeFigureOut">
              <a:rPr lang="de-DE" smtClean="0"/>
              <a:pPr/>
              <a:t>05.01.2009</a:t>
            </a:fld>
            <a:endParaRPr lang="de-CH"/>
          </a:p>
        </p:txBody>
      </p:sp>
      <p:sp>
        <p:nvSpPr>
          <p:cNvPr id="11" name="Rechtec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htec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ußzeilenplatzhalt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de-CH"/>
          </a:p>
        </p:txBody>
      </p:sp>
      <p:sp>
        <p:nvSpPr>
          <p:cNvPr id="7" name="Foliennummernplatzhalter 6"/>
          <p:cNvSpPr>
            <a:spLocks noGrp="1"/>
          </p:cNvSpPr>
          <p:nvPr>
            <p:ph type="sldNum" sz="quarter" idx="12"/>
          </p:nvPr>
        </p:nvSpPr>
        <p:spPr>
          <a:xfrm>
            <a:off x="8339328" y="1170432"/>
            <a:ext cx="733864" cy="201168"/>
          </a:xfrm>
        </p:spPr>
        <p:txBody>
          <a:bodyPr/>
          <a:lstStyle/>
          <a:p>
            <a:fld id="{79D49523-5C68-44DC-90D9-4F38C54CB7B3}" type="slidenum">
              <a:rPr lang="de-CH" smtClean="0"/>
              <a:pPr/>
              <a:t>‹Nr.›</a:t>
            </a:fld>
            <a:endParaRPr lang="de-CH"/>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htec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elplatzhalt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4" name="Datumsplatzhalt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14DC5004-666F-4150-A585-6496CF0097AC}" type="datetimeFigureOut">
              <a:rPr lang="de-DE" smtClean="0"/>
              <a:pPr/>
              <a:t>05.01.2009</a:t>
            </a:fld>
            <a:endParaRPr lang="de-CH"/>
          </a:p>
        </p:txBody>
      </p:sp>
      <p:sp>
        <p:nvSpPr>
          <p:cNvPr id="5" name="Fußzeilenplatzhalt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de-CH"/>
          </a:p>
        </p:txBody>
      </p:sp>
      <p:sp>
        <p:nvSpPr>
          <p:cNvPr id="6" name="Foliennummernplatzhalt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79D49523-5C68-44DC-90D9-4F38C54CB7B3}" type="slidenum">
              <a:rPr lang="de-CH" smtClean="0"/>
              <a:pPr/>
              <a:t>‹Nr.›</a:t>
            </a:fld>
            <a:endParaRPr lang="de-CH"/>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wikipedia.org/" TargetMode="External"/><Relationship Id="rId2" Type="http://schemas.openxmlformats.org/officeDocument/2006/relationships/slideLayout" Target="../slideLayouts/slideLayout6.xml"/><Relationship Id="rId1" Type="http://schemas.openxmlformats.org/officeDocument/2006/relationships/audio" Target="../media/audio9.wav"/><Relationship Id="rId5" Type="http://schemas.openxmlformats.org/officeDocument/2006/relationships/image" Target="../media/image18.png"/><Relationship Id="rId4" Type="http://schemas.openxmlformats.org/officeDocument/2006/relationships/hyperlink" Target="http://www.spiegel.d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6.xml"/><Relationship Id="rId7"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tags" Target="../tags/tag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2.jpeg"/><Relationship Id="rId12" Type="http://schemas.openxmlformats.org/officeDocument/2006/relationships/image" Target="../media/image17.gif"/><Relationship Id="rId2" Type="http://schemas.openxmlformats.org/officeDocument/2006/relationships/audio" Target="../media/audio3.wav"/><Relationship Id="rId1" Type="http://schemas.openxmlformats.org/officeDocument/2006/relationships/tags" Target="../tags/tag3.xml"/><Relationship Id="rId6" Type="http://schemas.openxmlformats.org/officeDocument/2006/relationships/image" Target="../media/image11.gif"/><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notesSlide" Target="../notesSlides/notesSlide4.xm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4.wav"/><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5.wav"/><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6.wav"/><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8.xml"/><Relationship Id="rId7"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audio" Target="../media/audio7.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audio" Target="../media/audio8.wav"/><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CH"/>
          </a:p>
        </p:txBody>
      </p:sp>
      <p:sp>
        <p:nvSpPr>
          <p:cNvPr id="3" name="Untertitel 2"/>
          <p:cNvSpPr>
            <a:spLocks noGrp="1"/>
          </p:cNvSpPr>
          <p:nvPr>
            <p:ph type="subTitle" idx="1"/>
          </p:nvPr>
        </p:nvSpPr>
        <p:spPr/>
        <p:txBody>
          <a:bodyPr/>
          <a:lstStyle/>
          <a:p>
            <a:endParaRPr lang="de-CH"/>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14282" y="428604"/>
            <a:ext cx="5929354" cy="584775"/>
          </a:xfrm>
          <a:prstGeom prst="rect">
            <a:avLst/>
          </a:prstGeom>
          <a:noFill/>
        </p:spPr>
        <p:txBody>
          <a:bodyPr wrap="square" rtlCol="0">
            <a:spAutoFit/>
          </a:bodyPr>
          <a:lstStyle/>
          <a:p>
            <a:r>
              <a:rPr lang="de-CH" sz="3200" dirty="0" smtClean="0">
                <a:solidFill>
                  <a:schemeClr val="accent1"/>
                </a:solidFill>
              </a:rPr>
              <a:t>Ende</a:t>
            </a:r>
          </a:p>
        </p:txBody>
      </p:sp>
      <p:sp>
        <p:nvSpPr>
          <p:cNvPr id="4" name="Textfeld 3"/>
          <p:cNvSpPr txBox="1"/>
          <p:nvPr/>
        </p:nvSpPr>
        <p:spPr>
          <a:xfrm>
            <a:off x="285720" y="2357430"/>
            <a:ext cx="7143800" cy="2031325"/>
          </a:xfrm>
          <a:prstGeom prst="rect">
            <a:avLst/>
          </a:prstGeom>
          <a:noFill/>
        </p:spPr>
        <p:txBody>
          <a:bodyPr wrap="square" rtlCol="0">
            <a:spAutoFit/>
          </a:bodyPr>
          <a:lstStyle/>
          <a:p>
            <a:r>
              <a:rPr lang="de-CH" b="1" dirty="0" smtClean="0"/>
              <a:t>Quellen:</a:t>
            </a:r>
          </a:p>
          <a:p>
            <a:endParaRPr lang="de-CH" dirty="0" smtClean="0"/>
          </a:p>
          <a:p>
            <a:pPr>
              <a:buFont typeface="Wingdings" pitchFamily="2" charset="2"/>
              <a:buChar char="Ø"/>
            </a:pPr>
            <a:r>
              <a:rPr lang="de-CH" dirty="0" smtClean="0"/>
              <a:t> Westermann Geschichtsbuch</a:t>
            </a:r>
          </a:p>
          <a:p>
            <a:pPr>
              <a:buFont typeface="Wingdings" pitchFamily="2" charset="2"/>
              <a:buChar char="Ø"/>
            </a:pPr>
            <a:r>
              <a:rPr lang="de-CH" dirty="0" smtClean="0"/>
              <a:t> </a:t>
            </a:r>
            <a:r>
              <a:rPr lang="de-CH" dirty="0" smtClean="0">
                <a:hlinkClick r:id="rId3"/>
              </a:rPr>
              <a:t>www.wikipedia.org</a:t>
            </a:r>
            <a:r>
              <a:rPr lang="de-CH" dirty="0" smtClean="0"/>
              <a:t> (Koreakrieg)</a:t>
            </a:r>
          </a:p>
          <a:p>
            <a:pPr>
              <a:buFont typeface="Wingdings" pitchFamily="2" charset="2"/>
              <a:buChar char="Ø"/>
            </a:pPr>
            <a:r>
              <a:rPr lang="de-CH" dirty="0" smtClean="0"/>
              <a:t> </a:t>
            </a:r>
            <a:r>
              <a:rPr lang="de-CH" dirty="0" smtClean="0">
                <a:hlinkClick r:id="rId4"/>
              </a:rPr>
              <a:t>www.spiegel.de</a:t>
            </a:r>
            <a:r>
              <a:rPr lang="de-CH" dirty="0" smtClean="0"/>
              <a:t> </a:t>
            </a:r>
          </a:p>
          <a:p>
            <a:pPr>
              <a:buFont typeface="Wingdings" pitchFamily="2" charset="2"/>
              <a:buChar char="Ø"/>
            </a:pPr>
            <a:r>
              <a:rPr lang="de-CH" dirty="0" smtClean="0"/>
              <a:t> eigene Erfahrungen</a:t>
            </a:r>
          </a:p>
          <a:p>
            <a:pPr>
              <a:buFont typeface="Wingdings" pitchFamily="2" charset="2"/>
              <a:buChar char="Ø"/>
            </a:pPr>
            <a:endParaRPr lang="de-CH" dirty="0" smtClean="0"/>
          </a:p>
        </p:txBody>
      </p:sp>
      <p:pic>
        <p:nvPicPr>
          <p:cNvPr id="5" name="~PP3499.WAV">
            <a:hlinkClick r:id="" action="ppaction://media"/>
          </p:cNvPr>
          <p:cNvPicPr>
            <a:picLocks noRot="1" noChangeAspect="1"/>
          </p:cNvPicPr>
          <p:nvPr>
            <a:wavAudioFile r:embed="rId1" name="~PP3499.WAV"/>
          </p:nvPr>
        </p:nvPicPr>
        <p:blipFill>
          <a:blip r:embed="rId5"/>
          <a:stretch>
            <a:fillRect/>
          </a:stretch>
        </p:blipFill>
        <p:spPr>
          <a:xfrm>
            <a:off x="8653463" y="6367463"/>
            <a:ext cx="304800" cy="304800"/>
          </a:xfrm>
          <a:prstGeom prst="rect">
            <a:avLst/>
          </a:prstGeom>
        </p:spPr>
      </p:pic>
    </p:spTree>
  </p:cSld>
  <p:clrMapOvr>
    <a:masterClrMapping/>
  </p:clrMapOvr>
  <p:transition advTm="60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14282" y="428604"/>
            <a:ext cx="5357850" cy="584775"/>
          </a:xfrm>
          <a:prstGeom prst="rect">
            <a:avLst/>
          </a:prstGeom>
          <a:noFill/>
        </p:spPr>
        <p:txBody>
          <a:bodyPr wrap="square" rtlCol="0">
            <a:spAutoFit/>
          </a:bodyPr>
          <a:lstStyle/>
          <a:p>
            <a:r>
              <a:rPr lang="de-CH" sz="3200" dirty="0" smtClean="0">
                <a:solidFill>
                  <a:schemeClr val="accent1"/>
                </a:solidFill>
              </a:rPr>
              <a:t>Wo liegt Korea überhaupt?</a:t>
            </a:r>
            <a:endParaRPr lang="de-CH" sz="3200" dirty="0">
              <a:solidFill>
                <a:schemeClr val="accent1"/>
              </a:solidFill>
            </a:endParaRPr>
          </a:p>
        </p:txBody>
      </p:sp>
      <p:pic>
        <p:nvPicPr>
          <p:cNvPr id="18" name="Grafik 17" descr="worldmap333.bmp"/>
          <p:cNvPicPr>
            <a:picLocks noChangeAspect="1"/>
          </p:cNvPicPr>
          <p:nvPr/>
        </p:nvPicPr>
        <p:blipFill>
          <a:blip r:embed="rId5"/>
          <a:stretch>
            <a:fillRect/>
          </a:stretch>
        </p:blipFill>
        <p:spPr>
          <a:xfrm>
            <a:off x="1142976" y="2071678"/>
            <a:ext cx="6643734" cy="4071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Freihandform 21"/>
          <p:cNvSpPr/>
          <p:nvPr/>
        </p:nvSpPr>
        <p:spPr>
          <a:xfrm>
            <a:off x="2560320" y="3240086"/>
            <a:ext cx="3657600" cy="739648"/>
          </a:xfrm>
          <a:custGeom>
            <a:avLst/>
            <a:gdLst>
              <a:gd name="connsiteX0" fmla="*/ 0 w 3657600"/>
              <a:gd name="connsiteY0" fmla="*/ 398272 h 739648"/>
              <a:gd name="connsiteX1" fmla="*/ 2133600 w 3657600"/>
              <a:gd name="connsiteY1" fmla="*/ 56896 h 739648"/>
              <a:gd name="connsiteX2" fmla="*/ 3657600 w 3657600"/>
              <a:gd name="connsiteY2" fmla="*/ 739648 h 739648"/>
              <a:gd name="connsiteX3" fmla="*/ 3657600 w 3657600"/>
              <a:gd name="connsiteY3" fmla="*/ 739648 h 739648"/>
              <a:gd name="connsiteX4" fmla="*/ 3657600 w 3657600"/>
              <a:gd name="connsiteY4" fmla="*/ 739648 h 739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739648">
                <a:moveTo>
                  <a:pt x="0" y="398272"/>
                </a:moveTo>
                <a:cubicBezTo>
                  <a:pt x="762000" y="199136"/>
                  <a:pt x="1524000" y="0"/>
                  <a:pt x="2133600" y="56896"/>
                </a:cubicBezTo>
                <a:cubicBezTo>
                  <a:pt x="2743200" y="113792"/>
                  <a:pt x="3657600" y="739648"/>
                  <a:pt x="3657600" y="739648"/>
                </a:cubicBezTo>
                <a:lnTo>
                  <a:pt x="3657600" y="739648"/>
                </a:lnTo>
                <a:lnTo>
                  <a:pt x="3657600" y="739648"/>
                </a:lnTo>
              </a:path>
            </a:pathLst>
          </a:cu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pic>
        <p:nvPicPr>
          <p:cNvPr id="5" name="Grafik 4" descr="Korea_modis_010503_2km.jpg"/>
          <p:cNvPicPr>
            <a:picLocks noChangeAspect="1"/>
          </p:cNvPicPr>
          <p:nvPr/>
        </p:nvPicPr>
        <p:blipFill>
          <a:blip r:embed="rId6"/>
          <a:stretch>
            <a:fillRect/>
          </a:stretch>
        </p:blipFill>
        <p:spPr>
          <a:xfrm>
            <a:off x="5429256" y="1857364"/>
            <a:ext cx="3432112" cy="4643446"/>
          </a:xfrm>
          <a:prstGeom prst="rect">
            <a:avLst/>
          </a:prstGeom>
          <a:ln>
            <a:noFill/>
          </a:ln>
          <a:effectLst>
            <a:softEdge rad="112500"/>
          </a:effectLst>
        </p:spPr>
      </p:pic>
      <p:sp>
        <p:nvSpPr>
          <p:cNvPr id="6" name="Freihandform 5"/>
          <p:cNvSpPr/>
          <p:nvPr/>
        </p:nvSpPr>
        <p:spPr>
          <a:xfrm>
            <a:off x="6357950" y="3929066"/>
            <a:ext cx="1375515" cy="1975555"/>
          </a:xfrm>
          <a:custGeom>
            <a:avLst/>
            <a:gdLst>
              <a:gd name="connsiteX0" fmla="*/ 111159 w 1375515"/>
              <a:gd name="connsiteY0" fmla="*/ 383822 h 1975555"/>
              <a:gd name="connsiteX1" fmla="*/ 145026 w 1375515"/>
              <a:gd name="connsiteY1" fmla="*/ 372533 h 1975555"/>
              <a:gd name="connsiteX2" fmla="*/ 201470 w 1375515"/>
              <a:gd name="connsiteY2" fmla="*/ 327377 h 1975555"/>
              <a:gd name="connsiteX3" fmla="*/ 235337 w 1375515"/>
              <a:gd name="connsiteY3" fmla="*/ 349955 h 1975555"/>
              <a:gd name="connsiteX4" fmla="*/ 257915 w 1375515"/>
              <a:gd name="connsiteY4" fmla="*/ 383822 h 1975555"/>
              <a:gd name="connsiteX5" fmla="*/ 303070 w 1375515"/>
              <a:gd name="connsiteY5" fmla="*/ 372533 h 1975555"/>
              <a:gd name="connsiteX6" fmla="*/ 359515 w 1375515"/>
              <a:gd name="connsiteY6" fmla="*/ 259644 h 1975555"/>
              <a:gd name="connsiteX7" fmla="*/ 427248 w 1375515"/>
              <a:gd name="connsiteY7" fmla="*/ 214488 h 1975555"/>
              <a:gd name="connsiteX8" fmla="*/ 483693 w 1375515"/>
              <a:gd name="connsiteY8" fmla="*/ 124177 h 1975555"/>
              <a:gd name="connsiteX9" fmla="*/ 551426 w 1375515"/>
              <a:gd name="connsiteY9" fmla="*/ 101600 h 1975555"/>
              <a:gd name="connsiteX10" fmla="*/ 585293 w 1375515"/>
              <a:gd name="connsiteY10" fmla="*/ 90311 h 1975555"/>
              <a:gd name="connsiteX11" fmla="*/ 709470 w 1375515"/>
              <a:gd name="connsiteY11" fmla="*/ 101600 h 1975555"/>
              <a:gd name="connsiteX12" fmla="*/ 743337 w 1375515"/>
              <a:gd name="connsiteY12" fmla="*/ 112888 h 1975555"/>
              <a:gd name="connsiteX13" fmla="*/ 833648 w 1375515"/>
              <a:gd name="connsiteY13" fmla="*/ 101600 h 1975555"/>
              <a:gd name="connsiteX14" fmla="*/ 856226 w 1375515"/>
              <a:gd name="connsiteY14" fmla="*/ 67733 h 1975555"/>
              <a:gd name="connsiteX15" fmla="*/ 878804 w 1375515"/>
              <a:gd name="connsiteY15" fmla="*/ 0 h 1975555"/>
              <a:gd name="connsiteX16" fmla="*/ 912670 w 1375515"/>
              <a:gd name="connsiteY16" fmla="*/ 11288 h 1975555"/>
              <a:gd name="connsiteX17" fmla="*/ 923959 w 1375515"/>
              <a:gd name="connsiteY17" fmla="*/ 56444 h 1975555"/>
              <a:gd name="connsiteX18" fmla="*/ 946537 w 1375515"/>
              <a:gd name="connsiteY18" fmla="*/ 124177 h 1975555"/>
              <a:gd name="connsiteX19" fmla="*/ 1025559 w 1375515"/>
              <a:gd name="connsiteY19" fmla="*/ 214488 h 1975555"/>
              <a:gd name="connsiteX20" fmla="*/ 1048137 w 1375515"/>
              <a:gd name="connsiteY20" fmla="*/ 248355 h 1975555"/>
              <a:gd name="connsiteX21" fmla="*/ 1104582 w 1375515"/>
              <a:gd name="connsiteY21" fmla="*/ 349955 h 1975555"/>
              <a:gd name="connsiteX22" fmla="*/ 1138448 w 1375515"/>
              <a:gd name="connsiteY22" fmla="*/ 372533 h 1975555"/>
              <a:gd name="connsiteX23" fmla="*/ 1194893 w 1375515"/>
              <a:gd name="connsiteY23" fmla="*/ 428977 h 1975555"/>
              <a:gd name="connsiteX24" fmla="*/ 1251337 w 1375515"/>
              <a:gd name="connsiteY24" fmla="*/ 485422 h 1975555"/>
              <a:gd name="connsiteX25" fmla="*/ 1262626 w 1375515"/>
              <a:gd name="connsiteY25" fmla="*/ 519288 h 1975555"/>
              <a:gd name="connsiteX26" fmla="*/ 1285204 w 1375515"/>
              <a:gd name="connsiteY26" fmla="*/ 553155 h 1975555"/>
              <a:gd name="connsiteX27" fmla="*/ 1296493 w 1375515"/>
              <a:gd name="connsiteY27" fmla="*/ 598311 h 1975555"/>
              <a:gd name="connsiteX28" fmla="*/ 1319070 w 1375515"/>
              <a:gd name="connsiteY28" fmla="*/ 711200 h 1975555"/>
              <a:gd name="connsiteX29" fmla="*/ 1330359 w 1375515"/>
              <a:gd name="connsiteY29" fmla="*/ 1117600 h 1975555"/>
              <a:gd name="connsiteX30" fmla="*/ 1364226 w 1375515"/>
              <a:gd name="connsiteY30" fmla="*/ 1128888 h 1975555"/>
              <a:gd name="connsiteX31" fmla="*/ 1375515 w 1375515"/>
              <a:gd name="connsiteY31" fmla="*/ 1162755 h 1975555"/>
              <a:gd name="connsiteX32" fmla="*/ 1330359 w 1375515"/>
              <a:gd name="connsiteY32" fmla="*/ 1230488 h 1975555"/>
              <a:gd name="connsiteX33" fmla="*/ 1319070 w 1375515"/>
              <a:gd name="connsiteY33" fmla="*/ 1433688 h 1975555"/>
              <a:gd name="connsiteX34" fmla="*/ 1307782 w 1375515"/>
              <a:gd name="connsiteY34" fmla="*/ 1467555 h 1975555"/>
              <a:gd name="connsiteX35" fmla="*/ 1273915 w 1375515"/>
              <a:gd name="connsiteY35" fmla="*/ 1490133 h 1975555"/>
              <a:gd name="connsiteX36" fmla="*/ 1206182 w 1375515"/>
              <a:gd name="connsiteY36" fmla="*/ 1535288 h 1975555"/>
              <a:gd name="connsiteX37" fmla="*/ 1138448 w 1375515"/>
              <a:gd name="connsiteY37" fmla="*/ 1557866 h 1975555"/>
              <a:gd name="connsiteX38" fmla="*/ 1104582 w 1375515"/>
              <a:gd name="connsiteY38" fmla="*/ 1580444 h 1975555"/>
              <a:gd name="connsiteX39" fmla="*/ 1036848 w 1375515"/>
              <a:gd name="connsiteY39" fmla="*/ 1603022 h 1975555"/>
              <a:gd name="connsiteX40" fmla="*/ 1002982 w 1375515"/>
              <a:gd name="connsiteY40" fmla="*/ 1625600 h 1975555"/>
              <a:gd name="connsiteX41" fmla="*/ 1036848 w 1375515"/>
              <a:gd name="connsiteY41" fmla="*/ 1693333 h 1975555"/>
              <a:gd name="connsiteX42" fmla="*/ 1025559 w 1375515"/>
              <a:gd name="connsiteY42" fmla="*/ 1727200 h 1975555"/>
              <a:gd name="connsiteX43" fmla="*/ 1014270 w 1375515"/>
              <a:gd name="connsiteY43" fmla="*/ 1772355 h 1975555"/>
              <a:gd name="connsiteX44" fmla="*/ 980404 w 1375515"/>
              <a:gd name="connsiteY44" fmla="*/ 1783644 h 1975555"/>
              <a:gd name="connsiteX45" fmla="*/ 912670 w 1375515"/>
              <a:gd name="connsiteY45" fmla="*/ 1772355 h 1975555"/>
              <a:gd name="connsiteX46" fmla="*/ 878804 w 1375515"/>
              <a:gd name="connsiteY46" fmla="*/ 1761066 h 1975555"/>
              <a:gd name="connsiteX47" fmla="*/ 754626 w 1375515"/>
              <a:gd name="connsiteY47" fmla="*/ 1772355 h 1975555"/>
              <a:gd name="connsiteX48" fmla="*/ 732048 w 1375515"/>
              <a:gd name="connsiteY48" fmla="*/ 1806222 h 1975555"/>
              <a:gd name="connsiteX49" fmla="*/ 709470 w 1375515"/>
              <a:gd name="connsiteY49" fmla="*/ 1873955 h 1975555"/>
              <a:gd name="connsiteX50" fmla="*/ 675604 w 1375515"/>
              <a:gd name="connsiteY50" fmla="*/ 1885244 h 1975555"/>
              <a:gd name="connsiteX51" fmla="*/ 641737 w 1375515"/>
              <a:gd name="connsiteY51" fmla="*/ 1783644 h 1975555"/>
              <a:gd name="connsiteX52" fmla="*/ 630448 w 1375515"/>
              <a:gd name="connsiteY52" fmla="*/ 1749777 h 1975555"/>
              <a:gd name="connsiteX53" fmla="*/ 596582 w 1375515"/>
              <a:gd name="connsiteY53" fmla="*/ 1738488 h 1975555"/>
              <a:gd name="connsiteX54" fmla="*/ 574004 w 1375515"/>
              <a:gd name="connsiteY54" fmla="*/ 1772355 h 1975555"/>
              <a:gd name="connsiteX55" fmla="*/ 585293 w 1375515"/>
              <a:gd name="connsiteY55" fmla="*/ 1806222 h 1975555"/>
              <a:gd name="connsiteX56" fmla="*/ 528848 w 1375515"/>
              <a:gd name="connsiteY56" fmla="*/ 1851377 h 1975555"/>
              <a:gd name="connsiteX57" fmla="*/ 472404 w 1375515"/>
              <a:gd name="connsiteY57" fmla="*/ 1840088 h 1975555"/>
              <a:gd name="connsiteX58" fmla="*/ 461115 w 1375515"/>
              <a:gd name="connsiteY58" fmla="*/ 1794933 h 1975555"/>
              <a:gd name="connsiteX59" fmla="*/ 427248 w 1375515"/>
              <a:gd name="connsiteY59" fmla="*/ 1783644 h 1975555"/>
              <a:gd name="connsiteX60" fmla="*/ 393382 w 1375515"/>
              <a:gd name="connsiteY60" fmla="*/ 1851377 h 1975555"/>
              <a:gd name="connsiteX61" fmla="*/ 336937 w 1375515"/>
              <a:gd name="connsiteY61" fmla="*/ 1952977 h 1975555"/>
              <a:gd name="connsiteX62" fmla="*/ 269204 w 1375515"/>
              <a:gd name="connsiteY62" fmla="*/ 1975555 h 1975555"/>
              <a:gd name="connsiteX63" fmla="*/ 212759 w 1375515"/>
              <a:gd name="connsiteY63" fmla="*/ 1964266 h 1975555"/>
              <a:gd name="connsiteX64" fmla="*/ 201470 w 1375515"/>
              <a:gd name="connsiteY64" fmla="*/ 1930400 h 1975555"/>
              <a:gd name="connsiteX65" fmla="*/ 190182 w 1375515"/>
              <a:gd name="connsiteY65" fmla="*/ 1885244 h 1975555"/>
              <a:gd name="connsiteX66" fmla="*/ 156315 w 1375515"/>
              <a:gd name="connsiteY66" fmla="*/ 1873955 h 1975555"/>
              <a:gd name="connsiteX67" fmla="*/ 122448 w 1375515"/>
              <a:gd name="connsiteY67" fmla="*/ 1885244 h 1975555"/>
              <a:gd name="connsiteX68" fmla="*/ 88582 w 1375515"/>
              <a:gd name="connsiteY68" fmla="*/ 1907822 h 1975555"/>
              <a:gd name="connsiteX69" fmla="*/ 43426 w 1375515"/>
              <a:gd name="connsiteY69" fmla="*/ 1896533 h 1975555"/>
              <a:gd name="connsiteX70" fmla="*/ 54715 w 1375515"/>
              <a:gd name="connsiteY70" fmla="*/ 1828800 h 1975555"/>
              <a:gd name="connsiteX71" fmla="*/ 77293 w 1375515"/>
              <a:gd name="connsiteY71" fmla="*/ 1794933 h 1975555"/>
              <a:gd name="connsiteX72" fmla="*/ 20848 w 1375515"/>
              <a:gd name="connsiteY72" fmla="*/ 1738488 h 1975555"/>
              <a:gd name="connsiteX73" fmla="*/ 43426 w 1375515"/>
              <a:gd name="connsiteY73" fmla="*/ 1682044 h 1975555"/>
              <a:gd name="connsiteX74" fmla="*/ 66004 w 1375515"/>
              <a:gd name="connsiteY74" fmla="*/ 1603022 h 1975555"/>
              <a:gd name="connsiteX75" fmla="*/ 54715 w 1375515"/>
              <a:gd name="connsiteY75" fmla="*/ 1557866 h 1975555"/>
              <a:gd name="connsiteX76" fmla="*/ 32137 w 1375515"/>
              <a:gd name="connsiteY76" fmla="*/ 1490133 h 1975555"/>
              <a:gd name="connsiteX77" fmla="*/ 111159 w 1375515"/>
              <a:gd name="connsiteY77" fmla="*/ 1433688 h 1975555"/>
              <a:gd name="connsiteX78" fmla="*/ 145026 w 1375515"/>
              <a:gd name="connsiteY78" fmla="*/ 1422400 h 1975555"/>
              <a:gd name="connsiteX79" fmla="*/ 224048 w 1375515"/>
              <a:gd name="connsiteY79" fmla="*/ 1332088 h 1975555"/>
              <a:gd name="connsiteX80" fmla="*/ 246626 w 1375515"/>
              <a:gd name="connsiteY80" fmla="*/ 1264355 h 1975555"/>
              <a:gd name="connsiteX81" fmla="*/ 235337 w 1375515"/>
              <a:gd name="connsiteY81" fmla="*/ 1151466 h 1975555"/>
              <a:gd name="connsiteX82" fmla="*/ 212759 w 1375515"/>
              <a:gd name="connsiteY82" fmla="*/ 1083733 h 1975555"/>
              <a:gd name="connsiteX83" fmla="*/ 201470 w 1375515"/>
              <a:gd name="connsiteY83" fmla="*/ 993422 h 1975555"/>
              <a:gd name="connsiteX84" fmla="*/ 190182 w 1375515"/>
              <a:gd name="connsiteY84" fmla="*/ 948266 h 1975555"/>
              <a:gd name="connsiteX85" fmla="*/ 122448 w 1375515"/>
              <a:gd name="connsiteY85" fmla="*/ 903111 h 1975555"/>
              <a:gd name="connsiteX86" fmla="*/ 88582 w 1375515"/>
              <a:gd name="connsiteY86" fmla="*/ 801511 h 1975555"/>
              <a:gd name="connsiteX87" fmla="*/ 77293 w 1375515"/>
              <a:gd name="connsiteY87" fmla="*/ 767644 h 1975555"/>
              <a:gd name="connsiteX88" fmla="*/ 88582 w 1375515"/>
              <a:gd name="connsiteY88" fmla="*/ 733777 h 1975555"/>
              <a:gd name="connsiteX89" fmla="*/ 156315 w 1375515"/>
              <a:gd name="connsiteY89" fmla="*/ 711200 h 1975555"/>
              <a:gd name="connsiteX90" fmla="*/ 269204 w 1375515"/>
              <a:gd name="connsiteY90" fmla="*/ 699911 h 1975555"/>
              <a:gd name="connsiteX91" fmla="*/ 291782 w 1375515"/>
              <a:gd name="connsiteY91" fmla="*/ 666044 h 1975555"/>
              <a:gd name="connsiteX92" fmla="*/ 280493 w 1375515"/>
              <a:gd name="connsiteY92" fmla="*/ 632177 h 1975555"/>
              <a:gd name="connsiteX93" fmla="*/ 246626 w 1375515"/>
              <a:gd name="connsiteY93" fmla="*/ 620888 h 1975555"/>
              <a:gd name="connsiteX94" fmla="*/ 280493 w 1375515"/>
              <a:gd name="connsiteY94" fmla="*/ 553155 h 1975555"/>
              <a:gd name="connsiteX95" fmla="*/ 246626 w 1375515"/>
              <a:gd name="connsiteY95" fmla="*/ 530577 h 1975555"/>
              <a:gd name="connsiteX96" fmla="*/ 201470 w 1375515"/>
              <a:gd name="connsiteY96" fmla="*/ 519288 h 1975555"/>
              <a:gd name="connsiteX97" fmla="*/ 167604 w 1375515"/>
              <a:gd name="connsiteY97" fmla="*/ 485422 h 1975555"/>
              <a:gd name="connsiteX98" fmla="*/ 122448 w 1375515"/>
              <a:gd name="connsiteY98" fmla="*/ 383822 h 1975555"/>
              <a:gd name="connsiteX99" fmla="*/ 111159 w 1375515"/>
              <a:gd name="connsiteY99" fmla="*/ 383822 h 197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375515" h="1975555">
                <a:moveTo>
                  <a:pt x="111159" y="383822"/>
                </a:moveTo>
                <a:cubicBezTo>
                  <a:pt x="114922" y="381941"/>
                  <a:pt x="135734" y="379967"/>
                  <a:pt x="145026" y="372533"/>
                </a:cubicBezTo>
                <a:cubicBezTo>
                  <a:pt x="217973" y="314175"/>
                  <a:pt x="116346" y="355753"/>
                  <a:pt x="201470" y="327377"/>
                </a:cubicBezTo>
                <a:cubicBezTo>
                  <a:pt x="212759" y="334903"/>
                  <a:pt x="225743" y="340361"/>
                  <a:pt x="235337" y="349955"/>
                </a:cubicBezTo>
                <a:cubicBezTo>
                  <a:pt x="244931" y="359549"/>
                  <a:pt x="245044" y="379531"/>
                  <a:pt x="257915" y="383822"/>
                </a:cubicBezTo>
                <a:cubicBezTo>
                  <a:pt x="272634" y="388728"/>
                  <a:pt x="288018" y="376296"/>
                  <a:pt x="303070" y="372533"/>
                </a:cubicBezTo>
                <a:cubicBezTo>
                  <a:pt x="313255" y="331791"/>
                  <a:pt x="319193" y="286526"/>
                  <a:pt x="359515" y="259644"/>
                </a:cubicBezTo>
                <a:lnTo>
                  <a:pt x="427248" y="214488"/>
                </a:lnTo>
                <a:cubicBezTo>
                  <a:pt x="445930" y="158443"/>
                  <a:pt x="434691" y="145955"/>
                  <a:pt x="483693" y="124177"/>
                </a:cubicBezTo>
                <a:cubicBezTo>
                  <a:pt x="505441" y="114511"/>
                  <a:pt x="528848" y="109126"/>
                  <a:pt x="551426" y="101600"/>
                </a:cubicBezTo>
                <a:lnTo>
                  <a:pt x="585293" y="90311"/>
                </a:lnTo>
                <a:cubicBezTo>
                  <a:pt x="626685" y="94074"/>
                  <a:pt x="668325" y="95722"/>
                  <a:pt x="709470" y="101600"/>
                </a:cubicBezTo>
                <a:cubicBezTo>
                  <a:pt x="721250" y="103283"/>
                  <a:pt x="731437" y="112888"/>
                  <a:pt x="743337" y="112888"/>
                </a:cubicBezTo>
                <a:cubicBezTo>
                  <a:pt x="773675" y="112888"/>
                  <a:pt x="803544" y="105363"/>
                  <a:pt x="833648" y="101600"/>
                </a:cubicBezTo>
                <a:cubicBezTo>
                  <a:pt x="841174" y="90311"/>
                  <a:pt x="850716" y="80131"/>
                  <a:pt x="856226" y="67733"/>
                </a:cubicBezTo>
                <a:cubicBezTo>
                  <a:pt x="865892" y="45985"/>
                  <a:pt x="878804" y="0"/>
                  <a:pt x="878804" y="0"/>
                </a:cubicBezTo>
                <a:cubicBezTo>
                  <a:pt x="890093" y="3763"/>
                  <a:pt x="905237" y="1996"/>
                  <a:pt x="912670" y="11288"/>
                </a:cubicBezTo>
                <a:cubicBezTo>
                  <a:pt x="922362" y="23403"/>
                  <a:pt x="919501" y="41583"/>
                  <a:pt x="923959" y="56444"/>
                </a:cubicBezTo>
                <a:cubicBezTo>
                  <a:pt x="930798" y="79239"/>
                  <a:pt x="933336" y="104375"/>
                  <a:pt x="946537" y="124177"/>
                </a:cubicBezTo>
                <a:cubicBezTo>
                  <a:pt x="999219" y="203200"/>
                  <a:pt x="969115" y="176859"/>
                  <a:pt x="1025559" y="214488"/>
                </a:cubicBezTo>
                <a:cubicBezTo>
                  <a:pt x="1033085" y="225777"/>
                  <a:pt x="1042069" y="236220"/>
                  <a:pt x="1048137" y="248355"/>
                </a:cubicBezTo>
                <a:cubicBezTo>
                  <a:pt x="1068724" y="289530"/>
                  <a:pt x="1051189" y="314359"/>
                  <a:pt x="1104582" y="349955"/>
                </a:cubicBezTo>
                <a:lnTo>
                  <a:pt x="1138448" y="372533"/>
                </a:lnTo>
                <a:cubicBezTo>
                  <a:pt x="1198659" y="462850"/>
                  <a:pt x="1119630" y="353714"/>
                  <a:pt x="1194893" y="428977"/>
                </a:cubicBezTo>
                <a:cubicBezTo>
                  <a:pt x="1270156" y="504240"/>
                  <a:pt x="1161020" y="425211"/>
                  <a:pt x="1251337" y="485422"/>
                </a:cubicBezTo>
                <a:cubicBezTo>
                  <a:pt x="1255100" y="496711"/>
                  <a:pt x="1257304" y="508645"/>
                  <a:pt x="1262626" y="519288"/>
                </a:cubicBezTo>
                <a:cubicBezTo>
                  <a:pt x="1268694" y="531423"/>
                  <a:pt x="1279859" y="540684"/>
                  <a:pt x="1285204" y="553155"/>
                </a:cubicBezTo>
                <a:cubicBezTo>
                  <a:pt x="1291316" y="567416"/>
                  <a:pt x="1293242" y="583140"/>
                  <a:pt x="1296493" y="598311"/>
                </a:cubicBezTo>
                <a:cubicBezTo>
                  <a:pt x="1304533" y="635834"/>
                  <a:pt x="1319070" y="711200"/>
                  <a:pt x="1319070" y="711200"/>
                </a:cubicBezTo>
                <a:cubicBezTo>
                  <a:pt x="1322833" y="846667"/>
                  <a:pt x="1315793" y="982866"/>
                  <a:pt x="1330359" y="1117600"/>
                </a:cubicBezTo>
                <a:cubicBezTo>
                  <a:pt x="1331638" y="1129431"/>
                  <a:pt x="1355812" y="1120474"/>
                  <a:pt x="1364226" y="1128888"/>
                </a:cubicBezTo>
                <a:cubicBezTo>
                  <a:pt x="1372640" y="1137302"/>
                  <a:pt x="1371752" y="1151466"/>
                  <a:pt x="1375515" y="1162755"/>
                </a:cubicBezTo>
                <a:cubicBezTo>
                  <a:pt x="1360463" y="1185333"/>
                  <a:pt x="1331864" y="1203395"/>
                  <a:pt x="1330359" y="1230488"/>
                </a:cubicBezTo>
                <a:cubicBezTo>
                  <a:pt x="1326596" y="1298221"/>
                  <a:pt x="1325501" y="1366156"/>
                  <a:pt x="1319070" y="1433688"/>
                </a:cubicBezTo>
                <a:cubicBezTo>
                  <a:pt x="1317942" y="1445534"/>
                  <a:pt x="1315215" y="1458263"/>
                  <a:pt x="1307782" y="1467555"/>
                </a:cubicBezTo>
                <a:cubicBezTo>
                  <a:pt x="1299306" y="1478150"/>
                  <a:pt x="1285204" y="1482607"/>
                  <a:pt x="1273915" y="1490133"/>
                </a:cubicBezTo>
                <a:cubicBezTo>
                  <a:pt x="1240606" y="1540097"/>
                  <a:pt x="1266930" y="1517064"/>
                  <a:pt x="1206182" y="1535288"/>
                </a:cubicBezTo>
                <a:cubicBezTo>
                  <a:pt x="1183386" y="1542127"/>
                  <a:pt x="1138448" y="1557866"/>
                  <a:pt x="1138448" y="1557866"/>
                </a:cubicBezTo>
                <a:cubicBezTo>
                  <a:pt x="1127159" y="1565392"/>
                  <a:pt x="1116980" y="1574934"/>
                  <a:pt x="1104582" y="1580444"/>
                </a:cubicBezTo>
                <a:cubicBezTo>
                  <a:pt x="1082834" y="1590110"/>
                  <a:pt x="1036848" y="1603022"/>
                  <a:pt x="1036848" y="1603022"/>
                </a:cubicBezTo>
                <a:cubicBezTo>
                  <a:pt x="1025559" y="1610548"/>
                  <a:pt x="1008021" y="1613003"/>
                  <a:pt x="1002982" y="1625600"/>
                </a:cubicBezTo>
                <a:cubicBezTo>
                  <a:pt x="997139" y="1640206"/>
                  <a:pt x="1032094" y="1686202"/>
                  <a:pt x="1036848" y="1693333"/>
                </a:cubicBezTo>
                <a:cubicBezTo>
                  <a:pt x="1033085" y="1704622"/>
                  <a:pt x="1028828" y="1715758"/>
                  <a:pt x="1025559" y="1727200"/>
                </a:cubicBezTo>
                <a:cubicBezTo>
                  <a:pt x="1021297" y="1742118"/>
                  <a:pt x="1023962" y="1760240"/>
                  <a:pt x="1014270" y="1772355"/>
                </a:cubicBezTo>
                <a:cubicBezTo>
                  <a:pt x="1006837" y="1781647"/>
                  <a:pt x="991693" y="1779881"/>
                  <a:pt x="980404" y="1783644"/>
                </a:cubicBezTo>
                <a:cubicBezTo>
                  <a:pt x="957826" y="1779881"/>
                  <a:pt x="935014" y="1777320"/>
                  <a:pt x="912670" y="1772355"/>
                </a:cubicBezTo>
                <a:cubicBezTo>
                  <a:pt x="901054" y="1769774"/>
                  <a:pt x="890703" y="1761066"/>
                  <a:pt x="878804" y="1761066"/>
                </a:cubicBezTo>
                <a:cubicBezTo>
                  <a:pt x="837241" y="1761066"/>
                  <a:pt x="796019" y="1768592"/>
                  <a:pt x="754626" y="1772355"/>
                </a:cubicBezTo>
                <a:cubicBezTo>
                  <a:pt x="747100" y="1783644"/>
                  <a:pt x="737558" y="1793824"/>
                  <a:pt x="732048" y="1806222"/>
                </a:cubicBezTo>
                <a:cubicBezTo>
                  <a:pt x="722382" y="1827970"/>
                  <a:pt x="732048" y="1866429"/>
                  <a:pt x="709470" y="1873955"/>
                </a:cubicBezTo>
                <a:lnTo>
                  <a:pt x="675604" y="1885244"/>
                </a:lnTo>
                <a:lnTo>
                  <a:pt x="641737" y="1783644"/>
                </a:lnTo>
                <a:cubicBezTo>
                  <a:pt x="637974" y="1772355"/>
                  <a:pt x="641737" y="1753540"/>
                  <a:pt x="630448" y="1749777"/>
                </a:cubicBezTo>
                <a:lnTo>
                  <a:pt x="596582" y="1738488"/>
                </a:lnTo>
                <a:cubicBezTo>
                  <a:pt x="589056" y="1749777"/>
                  <a:pt x="576235" y="1758972"/>
                  <a:pt x="574004" y="1772355"/>
                </a:cubicBezTo>
                <a:cubicBezTo>
                  <a:pt x="572048" y="1784093"/>
                  <a:pt x="587249" y="1794484"/>
                  <a:pt x="585293" y="1806222"/>
                </a:cubicBezTo>
                <a:cubicBezTo>
                  <a:pt x="579286" y="1842265"/>
                  <a:pt x="555263" y="1842572"/>
                  <a:pt x="528848" y="1851377"/>
                </a:cubicBezTo>
                <a:cubicBezTo>
                  <a:pt x="510033" y="1847614"/>
                  <a:pt x="487144" y="1852371"/>
                  <a:pt x="472404" y="1840088"/>
                </a:cubicBezTo>
                <a:cubicBezTo>
                  <a:pt x="460485" y="1830156"/>
                  <a:pt x="470807" y="1807048"/>
                  <a:pt x="461115" y="1794933"/>
                </a:cubicBezTo>
                <a:cubicBezTo>
                  <a:pt x="453681" y="1785641"/>
                  <a:pt x="438537" y="1787407"/>
                  <a:pt x="427248" y="1783644"/>
                </a:cubicBezTo>
                <a:cubicBezTo>
                  <a:pt x="386076" y="1907160"/>
                  <a:pt x="451739" y="1720073"/>
                  <a:pt x="393382" y="1851377"/>
                </a:cubicBezTo>
                <a:cubicBezTo>
                  <a:pt x="373349" y="1896451"/>
                  <a:pt x="382539" y="1927643"/>
                  <a:pt x="336937" y="1952977"/>
                </a:cubicBezTo>
                <a:cubicBezTo>
                  <a:pt x="316133" y="1964535"/>
                  <a:pt x="269204" y="1975555"/>
                  <a:pt x="269204" y="1975555"/>
                </a:cubicBezTo>
                <a:cubicBezTo>
                  <a:pt x="250389" y="1971792"/>
                  <a:pt x="228724" y="1974909"/>
                  <a:pt x="212759" y="1964266"/>
                </a:cubicBezTo>
                <a:cubicBezTo>
                  <a:pt x="202858" y="1957666"/>
                  <a:pt x="204739" y="1941842"/>
                  <a:pt x="201470" y="1930400"/>
                </a:cubicBezTo>
                <a:cubicBezTo>
                  <a:pt x="197208" y="1915482"/>
                  <a:pt x="199874" y="1897359"/>
                  <a:pt x="190182" y="1885244"/>
                </a:cubicBezTo>
                <a:cubicBezTo>
                  <a:pt x="182748" y="1875952"/>
                  <a:pt x="167604" y="1877718"/>
                  <a:pt x="156315" y="1873955"/>
                </a:cubicBezTo>
                <a:cubicBezTo>
                  <a:pt x="145026" y="1877718"/>
                  <a:pt x="133091" y="1879922"/>
                  <a:pt x="122448" y="1885244"/>
                </a:cubicBezTo>
                <a:cubicBezTo>
                  <a:pt x="110313" y="1891312"/>
                  <a:pt x="102013" y="1905903"/>
                  <a:pt x="88582" y="1907822"/>
                </a:cubicBezTo>
                <a:cubicBezTo>
                  <a:pt x="73223" y="1910016"/>
                  <a:pt x="58478" y="1900296"/>
                  <a:pt x="43426" y="1896533"/>
                </a:cubicBezTo>
                <a:cubicBezTo>
                  <a:pt x="47189" y="1873955"/>
                  <a:pt x="47477" y="1850514"/>
                  <a:pt x="54715" y="1828800"/>
                </a:cubicBezTo>
                <a:cubicBezTo>
                  <a:pt x="59006" y="1815929"/>
                  <a:pt x="77293" y="1808501"/>
                  <a:pt x="77293" y="1794933"/>
                </a:cubicBezTo>
                <a:cubicBezTo>
                  <a:pt x="77293" y="1769846"/>
                  <a:pt x="35900" y="1748523"/>
                  <a:pt x="20848" y="1738488"/>
                </a:cubicBezTo>
                <a:cubicBezTo>
                  <a:pt x="0" y="1675945"/>
                  <a:pt x="5666" y="1729244"/>
                  <a:pt x="43426" y="1682044"/>
                </a:cubicBezTo>
                <a:cubicBezTo>
                  <a:pt x="49315" y="1674683"/>
                  <a:pt x="65266" y="1605972"/>
                  <a:pt x="66004" y="1603022"/>
                </a:cubicBezTo>
                <a:cubicBezTo>
                  <a:pt x="62241" y="1587970"/>
                  <a:pt x="59173" y="1572727"/>
                  <a:pt x="54715" y="1557866"/>
                </a:cubicBezTo>
                <a:cubicBezTo>
                  <a:pt x="47876" y="1535071"/>
                  <a:pt x="32137" y="1490133"/>
                  <a:pt x="32137" y="1490133"/>
                </a:cubicBezTo>
                <a:cubicBezTo>
                  <a:pt x="50952" y="1433689"/>
                  <a:pt x="32137" y="1460028"/>
                  <a:pt x="111159" y="1433688"/>
                </a:cubicBezTo>
                <a:lnTo>
                  <a:pt x="145026" y="1422400"/>
                </a:lnTo>
                <a:cubicBezTo>
                  <a:pt x="184538" y="1396059"/>
                  <a:pt x="205232" y="1388534"/>
                  <a:pt x="224048" y="1332088"/>
                </a:cubicBezTo>
                <a:lnTo>
                  <a:pt x="246626" y="1264355"/>
                </a:lnTo>
                <a:cubicBezTo>
                  <a:pt x="242863" y="1226725"/>
                  <a:pt x="242306" y="1188636"/>
                  <a:pt x="235337" y="1151466"/>
                </a:cubicBezTo>
                <a:cubicBezTo>
                  <a:pt x="230951" y="1128075"/>
                  <a:pt x="212759" y="1083733"/>
                  <a:pt x="212759" y="1083733"/>
                </a:cubicBezTo>
                <a:cubicBezTo>
                  <a:pt x="208996" y="1053629"/>
                  <a:pt x="206457" y="1023347"/>
                  <a:pt x="201470" y="993422"/>
                </a:cubicBezTo>
                <a:cubicBezTo>
                  <a:pt x="198919" y="978118"/>
                  <a:pt x="200399" y="959942"/>
                  <a:pt x="190182" y="948266"/>
                </a:cubicBezTo>
                <a:cubicBezTo>
                  <a:pt x="172313" y="927845"/>
                  <a:pt x="122448" y="903111"/>
                  <a:pt x="122448" y="903111"/>
                </a:cubicBezTo>
                <a:lnTo>
                  <a:pt x="88582" y="801511"/>
                </a:lnTo>
                <a:lnTo>
                  <a:pt x="77293" y="767644"/>
                </a:lnTo>
                <a:cubicBezTo>
                  <a:pt x="81056" y="756355"/>
                  <a:pt x="78899" y="740694"/>
                  <a:pt x="88582" y="733777"/>
                </a:cubicBezTo>
                <a:cubicBezTo>
                  <a:pt x="107948" y="719944"/>
                  <a:pt x="156315" y="711200"/>
                  <a:pt x="156315" y="711200"/>
                </a:cubicBezTo>
                <a:cubicBezTo>
                  <a:pt x="251046" y="648046"/>
                  <a:pt x="100806" y="737333"/>
                  <a:pt x="269204" y="699911"/>
                </a:cubicBezTo>
                <a:cubicBezTo>
                  <a:pt x="282449" y="696968"/>
                  <a:pt x="284256" y="677333"/>
                  <a:pt x="291782" y="666044"/>
                </a:cubicBezTo>
                <a:cubicBezTo>
                  <a:pt x="288019" y="654755"/>
                  <a:pt x="288907" y="640591"/>
                  <a:pt x="280493" y="632177"/>
                </a:cubicBezTo>
                <a:cubicBezTo>
                  <a:pt x="272079" y="623763"/>
                  <a:pt x="251948" y="631531"/>
                  <a:pt x="246626" y="620888"/>
                </a:cubicBezTo>
                <a:cubicBezTo>
                  <a:pt x="239949" y="607535"/>
                  <a:pt x="276691" y="558858"/>
                  <a:pt x="280493" y="553155"/>
                </a:cubicBezTo>
                <a:cubicBezTo>
                  <a:pt x="269204" y="545629"/>
                  <a:pt x="259097" y="535922"/>
                  <a:pt x="246626" y="530577"/>
                </a:cubicBezTo>
                <a:cubicBezTo>
                  <a:pt x="232365" y="524465"/>
                  <a:pt x="214941" y="526986"/>
                  <a:pt x="201470" y="519288"/>
                </a:cubicBezTo>
                <a:cubicBezTo>
                  <a:pt x="187609" y="511367"/>
                  <a:pt x="178893" y="496711"/>
                  <a:pt x="167604" y="485422"/>
                </a:cubicBezTo>
                <a:cubicBezTo>
                  <a:pt x="156426" y="451887"/>
                  <a:pt x="149283" y="410656"/>
                  <a:pt x="122448" y="383822"/>
                </a:cubicBezTo>
                <a:cubicBezTo>
                  <a:pt x="119787" y="381161"/>
                  <a:pt x="107396" y="385704"/>
                  <a:pt x="111159" y="383822"/>
                </a:cubicBezTo>
                <a:close/>
              </a:path>
            </a:pathLst>
          </a:cu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Freihandform 7"/>
          <p:cNvSpPr/>
          <p:nvPr/>
        </p:nvSpPr>
        <p:spPr>
          <a:xfrm>
            <a:off x="5837025" y="2011680"/>
            <a:ext cx="2355999" cy="2341138"/>
          </a:xfrm>
          <a:custGeom>
            <a:avLst/>
            <a:gdLst>
              <a:gd name="connsiteX0" fmla="*/ 27327 w 2355999"/>
              <a:gd name="connsiteY0" fmla="*/ 1353312 h 2341138"/>
              <a:gd name="connsiteX1" fmla="*/ 15135 w 2355999"/>
              <a:gd name="connsiteY1" fmla="*/ 1316736 h 2341138"/>
              <a:gd name="connsiteX2" fmla="*/ 27327 w 2355999"/>
              <a:gd name="connsiteY2" fmla="*/ 1255776 h 2341138"/>
              <a:gd name="connsiteX3" fmla="*/ 100479 w 2355999"/>
              <a:gd name="connsiteY3" fmla="*/ 1219200 h 2341138"/>
              <a:gd name="connsiteX4" fmla="*/ 137055 w 2355999"/>
              <a:gd name="connsiteY4" fmla="*/ 1194816 h 2341138"/>
              <a:gd name="connsiteX5" fmla="*/ 198015 w 2355999"/>
              <a:gd name="connsiteY5" fmla="*/ 1121664 h 2341138"/>
              <a:gd name="connsiteX6" fmla="*/ 271167 w 2355999"/>
              <a:gd name="connsiteY6" fmla="*/ 1085088 h 2341138"/>
              <a:gd name="connsiteX7" fmla="*/ 344319 w 2355999"/>
              <a:gd name="connsiteY7" fmla="*/ 1024128 h 2341138"/>
              <a:gd name="connsiteX8" fmla="*/ 380895 w 2355999"/>
              <a:gd name="connsiteY8" fmla="*/ 1011936 h 2341138"/>
              <a:gd name="connsiteX9" fmla="*/ 417471 w 2355999"/>
              <a:gd name="connsiteY9" fmla="*/ 987552 h 2341138"/>
              <a:gd name="connsiteX10" fmla="*/ 454047 w 2355999"/>
              <a:gd name="connsiteY10" fmla="*/ 975360 h 2341138"/>
              <a:gd name="connsiteX11" fmla="*/ 490623 w 2355999"/>
              <a:gd name="connsiteY11" fmla="*/ 950976 h 2341138"/>
              <a:gd name="connsiteX12" fmla="*/ 527199 w 2355999"/>
              <a:gd name="connsiteY12" fmla="*/ 938784 h 2341138"/>
              <a:gd name="connsiteX13" fmla="*/ 600351 w 2355999"/>
              <a:gd name="connsiteY13" fmla="*/ 890016 h 2341138"/>
              <a:gd name="connsiteX14" fmla="*/ 636927 w 2355999"/>
              <a:gd name="connsiteY14" fmla="*/ 865632 h 2341138"/>
              <a:gd name="connsiteX15" fmla="*/ 685695 w 2355999"/>
              <a:gd name="connsiteY15" fmla="*/ 755904 h 2341138"/>
              <a:gd name="connsiteX16" fmla="*/ 697887 w 2355999"/>
              <a:gd name="connsiteY16" fmla="*/ 719328 h 2341138"/>
              <a:gd name="connsiteX17" fmla="*/ 722271 w 2355999"/>
              <a:gd name="connsiteY17" fmla="*/ 682752 h 2341138"/>
              <a:gd name="connsiteX18" fmla="*/ 734463 w 2355999"/>
              <a:gd name="connsiteY18" fmla="*/ 646176 h 2341138"/>
              <a:gd name="connsiteX19" fmla="*/ 771039 w 2355999"/>
              <a:gd name="connsiteY19" fmla="*/ 621792 h 2341138"/>
              <a:gd name="connsiteX20" fmla="*/ 795423 w 2355999"/>
              <a:gd name="connsiteY20" fmla="*/ 585216 h 2341138"/>
              <a:gd name="connsiteX21" fmla="*/ 807615 w 2355999"/>
              <a:gd name="connsiteY21" fmla="*/ 548640 h 2341138"/>
              <a:gd name="connsiteX22" fmla="*/ 844191 w 2355999"/>
              <a:gd name="connsiteY22" fmla="*/ 524256 h 2341138"/>
              <a:gd name="connsiteX23" fmla="*/ 856383 w 2355999"/>
              <a:gd name="connsiteY23" fmla="*/ 487680 h 2341138"/>
              <a:gd name="connsiteX24" fmla="*/ 929535 w 2355999"/>
              <a:gd name="connsiteY24" fmla="*/ 451104 h 2341138"/>
              <a:gd name="connsiteX25" fmla="*/ 966111 w 2355999"/>
              <a:gd name="connsiteY25" fmla="*/ 475488 h 2341138"/>
              <a:gd name="connsiteX26" fmla="*/ 978303 w 2355999"/>
              <a:gd name="connsiteY26" fmla="*/ 512064 h 2341138"/>
              <a:gd name="connsiteX27" fmla="*/ 1088031 w 2355999"/>
              <a:gd name="connsiteY27" fmla="*/ 573024 h 2341138"/>
              <a:gd name="connsiteX28" fmla="*/ 1136799 w 2355999"/>
              <a:gd name="connsiteY28" fmla="*/ 585216 h 2341138"/>
              <a:gd name="connsiteX29" fmla="*/ 1173375 w 2355999"/>
              <a:gd name="connsiteY29" fmla="*/ 597408 h 2341138"/>
              <a:gd name="connsiteX30" fmla="*/ 1368447 w 2355999"/>
              <a:gd name="connsiteY30" fmla="*/ 621792 h 2341138"/>
              <a:gd name="connsiteX31" fmla="*/ 1356255 w 2355999"/>
              <a:gd name="connsiteY31" fmla="*/ 573024 h 2341138"/>
              <a:gd name="connsiteX32" fmla="*/ 1331871 w 2355999"/>
              <a:gd name="connsiteY32" fmla="*/ 536448 h 2341138"/>
              <a:gd name="connsiteX33" fmla="*/ 1295295 w 2355999"/>
              <a:gd name="connsiteY33" fmla="*/ 463296 h 2341138"/>
              <a:gd name="connsiteX34" fmla="*/ 1307487 w 2355999"/>
              <a:gd name="connsiteY34" fmla="*/ 402336 h 2341138"/>
              <a:gd name="connsiteX35" fmla="*/ 1344063 w 2355999"/>
              <a:gd name="connsiteY35" fmla="*/ 377952 h 2341138"/>
              <a:gd name="connsiteX36" fmla="*/ 1514751 w 2355999"/>
              <a:gd name="connsiteY36" fmla="*/ 353568 h 2341138"/>
              <a:gd name="connsiteX37" fmla="*/ 1612287 w 2355999"/>
              <a:gd name="connsiteY37" fmla="*/ 329184 h 2341138"/>
              <a:gd name="connsiteX38" fmla="*/ 1685439 w 2355999"/>
              <a:gd name="connsiteY38" fmla="*/ 304800 h 2341138"/>
              <a:gd name="connsiteX39" fmla="*/ 1709823 w 2355999"/>
              <a:gd name="connsiteY39" fmla="*/ 268224 h 2341138"/>
              <a:gd name="connsiteX40" fmla="*/ 1722015 w 2355999"/>
              <a:gd name="connsiteY40" fmla="*/ 231648 h 2341138"/>
              <a:gd name="connsiteX41" fmla="*/ 1868319 w 2355999"/>
              <a:gd name="connsiteY41" fmla="*/ 170688 h 2341138"/>
              <a:gd name="connsiteX42" fmla="*/ 1880511 w 2355999"/>
              <a:gd name="connsiteY42" fmla="*/ 134112 h 2341138"/>
              <a:gd name="connsiteX43" fmla="*/ 1904895 w 2355999"/>
              <a:gd name="connsiteY43" fmla="*/ 48768 h 2341138"/>
              <a:gd name="connsiteX44" fmla="*/ 1929279 w 2355999"/>
              <a:gd name="connsiteY44" fmla="*/ 12192 h 2341138"/>
              <a:gd name="connsiteX45" fmla="*/ 1965855 w 2355999"/>
              <a:gd name="connsiteY45" fmla="*/ 0 h 2341138"/>
              <a:gd name="connsiteX46" fmla="*/ 2051199 w 2355999"/>
              <a:gd name="connsiteY46" fmla="*/ 12192 h 2341138"/>
              <a:gd name="connsiteX47" fmla="*/ 2087775 w 2355999"/>
              <a:gd name="connsiteY47" fmla="*/ 24384 h 2341138"/>
              <a:gd name="connsiteX48" fmla="*/ 2124351 w 2355999"/>
              <a:gd name="connsiteY48" fmla="*/ 97536 h 2341138"/>
              <a:gd name="connsiteX49" fmla="*/ 2160927 w 2355999"/>
              <a:gd name="connsiteY49" fmla="*/ 109728 h 2341138"/>
              <a:gd name="connsiteX50" fmla="*/ 2185311 w 2355999"/>
              <a:gd name="connsiteY50" fmla="*/ 36576 h 2341138"/>
              <a:gd name="connsiteX51" fmla="*/ 2258463 w 2355999"/>
              <a:gd name="connsiteY51" fmla="*/ 12192 h 2341138"/>
              <a:gd name="connsiteX52" fmla="*/ 2343807 w 2355999"/>
              <a:gd name="connsiteY52" fmla="*/ 24384 h 2341138"/>
              <a:gd name="connsiteX53" fmla="*/ 2355999 w 2355999"/>
              <a:gd name="connsiteY53" fmla="*/ 60960 h 2341138"/>
              <a:gd name="connsiteX54" fmla="*/ 2331615 w 2355999"/>
              <a:gd name="connsiteY54" fmla="*/ 146304 h 2341138"/>
              <a:gd name="connsiteX55" fmla="*/ 2295039 w 2355999"/>
              <a:gd name="connsiteY55" fmla="*/ 158496 h 2341138"/>
              <a:gd name="connsiteX56" fmla="*/ 2258463 w 2355999"/>
              <a:gd name="connsiteY56" fmla="*/ 182880 h 2341138"/>
              <a:gd name="connsiteX57" fmla="*/ 2234079 w 2355999"/>
              <a:gd name="connsiteY57" fmla="*/ 219456 h 2341138"/>
              <a:gd name="connsiteX58" fmla="*/ 2221887 w 2355999"/>
              <a:gd name="connsiteY58" fmla="*/ 256032 h 2341138"/>
              <a:gd name="connsiteX59" fmla="*/ 2075583 w 2355999"/>
              <a:gd name="connsiteY59" fmla="*/ 329184 h 2341138"/>
              <a:gd name="connsiteX60" fmla="*/ 2039007 w 2355999"/>
              <a:gd name="connsiteY60" fmla="*/ 365760 h 2341138"/>
              <a:gd name="connsiteX61" fmla="*/ 2014623 w 2355999"/>
              <a:gd name="connsiteY61" fmla="*/ 402336 h 2341138"/>
              <a:gd name="connsiteX62" fmla="*/ 1978047 w 2355999"/>
              <a:gd name="connsiteY62" fmla="*/ 414528 h 2341138"/>
              <a:gd name="connsiteX63" fmla="*/ 1941471 w 2355999"/>
              <a:gd name="connsiteY63" fmla="*/ 451104 h 2341138"/>
              <a:gd name="connsiteX64" fmla="*/ 1904895 w 2355999"/>
              <a:gd name="connsiteY64" fmla="*/ 463296 h 2341138"/>
              <a:gd name="connsiteX65" fmla="*/ 1868319 w 2355999"/>
              <a:gd name="connsiteY65" fmla="*/ 536448 h 2341138"/>
              <a:gd name="connsiteX66" fmla="*/ 1880511 w 2355999"/>
              <a:gd name="connsiteY66" fmla="*/ 585216 h 2341138"/>
              <a:gd name="connsiteX67" fmla="*/ 1917087 w 2355999"/>
              <a:gd name="connsiteY67" fmla="*/ 597408 h 2341138"/>
              <a:gd name="connsiteX68" fmla="*/ 1892703 w 2355999"/>
              <a:gd name="connsiteY68" fmla="*/ 743712 h 2341138"/>
              <a:gd name="connsiteX69" fmla="*/ 1904895 w 2355999"/>
              <a:gd name="connsiteY69" fmla="*/ 853440 h 2341138"/>
              <a:gd name="connsiteX70" fmla="*/ 1856127 w 2355999"/>
              <a:gd name="connsiteY70" fmla="*/ 914400 h 2341138"/>
              <a:gd name="connsiteX71" fmla="*/ 1819551 w 2355999"/>
              <a:gd name="connsiteY71" fmla="*/ 926592 h 2341138"/>
              <a:gd name="connsiteX72" fmla="*/ 1709823 w 2355999"/>
              <a:gd name="connsiteY72" fmla="*/ 987552 h 2341138"/>
              <a:gd name="connsiteX73" fmla="*/ 1661055 w 2355999"/>
              <a:gd name="connsiteY73" fmla="*/ 1060704 h 2341138"/>
              <a:gd name="connsiteX74" fmla="*/ 1551327 w 2355999"/>
              <a:gd name="connsiteY74" fmla="*/ 1109472 h 2341138"/>
              <a:gd name="connsiteX75" fmla="*/ 1526943 w 2355999"/>
              <a:gd name="connsiteY75" fmla="*/ 1146048 h 2341138"/>
              <a:gd name="connsiteX76" fmla="*/ 1563519 w 2355999"/>
              <a:gd name="connsiteY76" fmla="*/ 1158240 h 2341138"/>
              <a:gd name="connsiteX77" fmla="*/ 1490367 w 2355999"/>
              <a:gd name="connsiteY77" fmla="*/ 1194816 h 2341138"/>
              <a:gd name="connsiteX78" fmla="*/ 1417215 w 2355999"/>
              <a:gd name="connsiteY78" fmla="*/ 1243584 h 2341138"/>
              <a:gd name="connsiteX79" fmla="*/ 1307487 w 2355999"/>
              <a:gd name="connsiteY79" fmla="*/ 1292352 h 2341138"/>
              <a:gd name="connsiteX80" fmla="*/ 1270911 w 2355999"/>
              <a:gd name="connsiteY80" fmla="*/ 1304544 h 2341138"/>
              <a:gd name="connsiteX81" fmla="*/ 1185567 w 2355999"/>
              <a:gd name="connsiteY81" fmla="*/ 1389888 h 2341138"/>
              <a:gd name="connsiteX82" fmla="*/ 1148991 w 2355999"/>
              <a:gd name="connsiteY82" fmla="*/ 1426464 h 2341138"/>
              <a:gd name="connsiteX83" fmla="*/ 1124607 w 2355999"/>
              <a:gd name="connsiteY83" fmla="*/ 1536192 h 2341138"/>
              <a:gd name="connsiteX84" fmla="*/ 1100223 w 2355999"/>
              <a:gd name="connsiteY84" fmla="*/ 1621536 h 2341138"/>
              <a:gd name="connsiteX85" fmla="*/ 1136799 w 2355999"/>
              <a:gd name="connsiteY85" fmla="*/ 1633728 h 2341138"/>
              <a:gd name="connsiteX86" fmla="*/ 1234335 w 2355999"/>
              <a:gd name="connsiteY86" fmla="*/ 1645920 h 2341138"/>
              <a:gd name="connsiteX87" fmla="*/ 1270911 w 2355999"/>
              <a:gd name="connsiteY87" fmla="*/ 1780032 h 2341138"/>
              <a:gd name="connsiteX88" fmla="*/ 1283103 w 2355999"/>
              <a:gd name="connsiteY88" fmla="*/ 1816608 h 2341138"/>
              <a:gd name="connsiteX89" fmla="*/ 1319679 w 2355999"/>
              <a:gd name="connsiteY89" fmla="*/ 1828800 h 2341138"/>
              <a:gd name="connsiteX90" fmla="*/ 1380639 w 2355999"/>
              <a:gd name="connsiteY90" fmla="*/ 1840992 h 2341138"/>
              <a:gd name="connsiteX91" fmla="*/ 1380639 w 2355999"/>
              <a:gd name="connsiteY91" fmla="*/ 1914144 h 2341138"/>
              <a:gd name="connsiteX92" fmla="*/ 1307487 w 2355999"/>
              <a:gd name="connsiteY92" fmla="*/ 1962912 h 2341138"/>
              <a:gd name="connsiteX93" fmla="*/ 1246527 w 2355999"/>
              <a:gd name="connsiteY93" fmla="*/ 2023872 h 2341138"/>
              <a:gd name="connsiteX94" fmla="*/ 1185567 w 2355999"/>
              <a:gd name="connsiteY94" fmla="*/ 2011680 h 2341138"/>
              <a:gd name="connsiteX95" fmla="*/ 990495 w 2355999"/>
              <a:gd name="connsiteY95" fmla="*/ 2023872 h 2341138"/>
              <a:gd name="connsiteX96" fmla="*/ 917343 w 2355999"/>
              <a:gd name="connsiteY96" fmla="*/ 2048256 h 2341138"/>
              <a:gd name="connsiteX97" fmla="*/ 868575 w 2355999"/>
              <a:gd name="connsiteY97" fmla="*/ 2157984 h 2341138"/>
              <a:gd name="connsiteX98" fmla="*/ 831999 w 2355999"/>
              <a:gd name="connsiteY98" fmla="*/ 2170176 h 2341138"/>
              <a:gd name="connsiteX99" fmla="*/ 685695 w 2355999"/>
              <a:gd name="connsiteY99" fmla="*/ 2231136 h 2341138"/>
              <a:gd name="connsiteX100" fmla="*/ 588159 w 2355999"/>
              <a:gd name="connsiteY100" fmla="*/ 2292096 h 2341138"/>
              <a:gd name="connsiteX101" fmla="*/ 539391 w 2355999"/>
              <a:gd name="connsiteY101" fmla="*/ 2279904 h 2341138"/>
              <a:gd name="connsiteX102" fmla="*/ 478431 w 2355999"/>
              <a:gd name="connsiteY102" fmla="*/ 2255520 h 2341138"/>
              <a:gd name="connsiteX103" fmla="*/ 441855 w 2355999"/>
              <a:gd name="connsiteY103" fmla="*/ 2279904 h 2341138"/>
              <a:gd name="connsiteX104" fmla="*/ 417471 w 2355999"/>
              <a:gd name="connsiteY104" fmla="*/ 2316480 h 2341138"/>
              <a:gd name="connsiteX105" fmla="*/ 380895 w 2355999"/>
              <a:gd name="connsiteY105" fmla="*/ 2328672 h 2341138"/>
              <a:gd name="connsiteX106" fmla="*/ 307743 w 2355999"/>
              <a:gd name="connsiteY106" fmla="*/ 2279904 h 2341138"/>
              <a:gd name="connsiteX107" fmla="*/ 271167 w 2355999"/>
              <a:gd name="connsiteY107" fmla="*/ 2267712 h 2341138"/>
              <a:gd name="connsiteX108" fmla="*/ 234591 w 2355999"/>
              <a:gd name="connsiteY108" fmla="*/ 2243328 h 2341138"/>
              <a:gd name="connsiteX109" fmla="*/ 222399 w 2355999"/>
              <a:gd name="connsiteY109" fmla="*/ 2145792 h 2341138"/>
              <a:gd name="connsiteX110" fmla="*/ 173631 w 2355999"/>
              <a:gd name="connsiteY110" fmla="*/ 2133600 h 2341138"/>
              <a:gd name="connsiteX111" fmla="*/ 149247 w 2355999"/>
              <a:gd name="connsiteY111" fmla="*/ 2097024 h 2341138"/>
              <a:gd name="connsiteX112" fmla="*/ 198015 w 2355999"/>
              <a:gd name="connsiteY112" fmla="*/ 2036064 h 2341138"/>
              <a:gd name="connsiteX113" fmla="*/ 210207 w 2355999"/>
              <a:gd name="connsiteY113" fmla="*/ 1999488 h 2341138"/>
              <a:gd name="connsiteX114" fmla="*/ 173631 w 2355999"/>
              <a:gd name="connsiteY114" fmla="*/ 1975104 h 2341138"/>
              <a:gd name="connsiteX115" fmla="*/ 161439 w 2355999"/>
              <a:gd name="connsiteY115" fmla="*/ 1938528 h 2341138"/>
              <a:gd name="connsiteX116" fmla="*/ 210207 w 2355999"/>
              <a:gd name="connsiteY116" fmla="*/ 1889760 h 2341138"/>
              <a:gd name="connsiteX117" fmla="*/ 271167 w 2355999"/>
              <a:gd name="connsiteY117" fmla="*/ 1816608 h 2341138"/>
              <a:gd name="connsiteX118" fmla="*/ 307743 w 2355999"/>
              <a:gd name="connsiteY118" fmla="*/ 1670304 h 2341138"/>
              <a:gd name="connsiteX119" fmla="*/ 344319 w 2355999"/>
              <a:gd name="connsiteY119" fmla="*/ 1645920 h 2341138"/>
              <a:gd name="connsiteX120" fmla="*/ 393087 w 2355999"/>
              <a:gd name="connsiteY120" fmla="*/ 1572768 h 2341138"/>
              <a:gd name="connsiteX121" fmla="*/ 356511 w 2355999"/>
              <a:gd name="connsiteY121" fmla="*/ 1499616 h 2341138"/>
              <a:gd name="connsiteX122" fmla="*/ 295551 w 2355999"/>
              <a:gd name="connsiteY122" fmla="*/ 1487424 h 2341138"/>
              <a:gd name="connsiteX123" fmla="*/ 210207 w 2355999"/>
              <a:gd name="connsiteY123" fmla="*/ 1463040 h 2341138"/>
              <a:gd name="connsiteX124" fmla="*/ 88287 w 2355999"/>
              <a:gd name="connsiteY124" fmla="*/ 1450848 h 2341138"/>
              <a:gd name="connsiteX125" fmla="*/ 2943 w 2355999"/>
              <a:gd name="connsiteY125" fmla="*/ 1389888 h 2341138"/>
              <a:gd name="connsiteX126" fmla="*/ 2943 w 2355999"/>
              <a:gd name="connsiteY126" fmla="*/ 1292352 h 234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355999" h="2341138">
                <a:moveTo>
                  <a:pt x="27327" y="1353312"/>
                </a:moveTo>
                <a:cubicBezTo>
                  <a:pt x="23263" y="1341120"/>
                  <a:pt x="15135" y="1329587"/>
                  <a:pt x="15135" y="1316736"/>
                </a:cubicBezTo>
                <a:cubicBezTo>
                  <a:pt x="15135" y="1296014"/>
                  <a:pt x="17046" y="1273768"/>
                  <a:pt x="27327" y="1255776"/>
                </a:cubicBezTo>
                <a:cubicBezTo>
                  <a:pt x="41303" y="1231318"/>
                  <a:pt x="79202" y="1229839"/>
                  <a:pt x="100479" y="1219200"/>
                </a:cubicBezTo>
                <a:cubicBezTo>
                  <a:pt x="113585" y="1212647"/>
                  <a:pt x="124863" y="1202944"/>
                  <a:pt x="137055" y="1194816"/>
                </a:cubicBezTo>
                <a:cubicBezTo>
                  <a:pt x="155048" y="1167827"/>
                  <a:pt x="169853" y="1140439"/>
                  <a:pt x="198015" y="1121664"/>
                </a:cubicBezTo>
                <a:cubicBezTo>
                  <a:pt x="307988" y="1048348"/>
                  <a:pt x="156062" y="1181009"/>
                  <a:pt x="271167" y="1085088"/>
                </a:cubicBezTo>
                <a:cubicBezTo>
                  <a:pt x="311613" y="1051383"/>
                  <a:pt x="298913" y="1046831"/>
                  <a:pt x="344319" y="1024128"/>
                </a:cubicBezTo>
                <a:cubicBezTo>
                  <a:pt x="355814" y="1018381"/>
                  <a:pt x="369400" y="1017683"/>
                  <a:pt x="380895" y="1011936"/>
                </a:cubicBezTo>
                <a:cubicBezTo>
                  <a:pt x="394001" y="1005383"/>
                  <a:pt x="404365" y="994105"/>
                  <a:pt x="417471" y="987552"/>
                </a:cubicBezTo>
                <a:cubicBezTo>
                  <a:pt x="428966" y="981805"/>
                  <a:pt x="442552" y="981107"/>
                  <a:pt x="454047" y="975360"/>
                </a:cubicBezTo>
                <a:cubicBezTo>
                  <a:pt x="467153" y="968807"/>
                  <a:pt x="477517" y="957529"/>
                  <a:pt x="490623" y="950976"/>
                </a:cubicBezTo>
                <a:cubicBezTo>
                  <a:pt x="502118" y="945229"/>
                  <a:pt x="515965" y="945025"/>
                  <a:pt x="527199" y="938784"/>
                </a:cubicBezTo>
                <a:cubicBezTo>
                  <a:pt x="552817" y="924552"/>
                  <a:pt x="575967" y="906272"/>
                  <a:pt x="600351" y="890016"/>
                </a:cubicBezTo>
                <a:lnTo>
                  <a:pt x="636927" y="865632"/>
                </a:lnTo>
                <a:cubicBezTo>
                  <a:pt x="675568" y="807670"/>
                  <a:pt x="656677" y="842957"/>
                  <a:pt x="685695" y="755904"/>
                </a:cubicBezTo>
                <a:cubicBezTo>
                  <a:pt x="689759" y="743712"/>
                  <a:pt x="690758" y="730021"/>
                  <a:pt x="697887" y="719328"/>
                </a:cubicBezTo>
                <a:cubicBezTo>
                  <a:pt x="706015" y="707136"/>
                  <a:pt x="715718" y="695858"/>
                  <a:pt x="722271" y="682752"/>
                </a:cubicBezTo>
                <a:cubicBezTo>
                  <a:pt x="728018" y="671257"/>
                  <a:pt x="726435" y="656211"/>
                  <a:pt x="734463" y="646176"/>
                </a:cubicBezTo>
                <a:cubicBezTo>
                  <a:pt x="743617" y="634734"/>
                  <a:pt x="758847" y="629920"/>
                  <a:pt x="771039" y="621792"/>
                </a:cubicBezTo>
                <a:cubicBezTo>
                  <a:pt x="779167" y="609600"/>
                  <a:pt x="788870" y="598322"/>
                  <a:pt x="795423" y="585216"/>
                </a:cubicBezTo>
                <a:cubicBezTo>
                  <a:pt x="801170" y="573721"/>
                  <a:pt x="799587" y="558675"/>
                  <a:pt x="807615" y="548640"/>
                </a:cubicBezTo>
                <a:cubicBezTo>
                  <a:pt x="816769" y="537198"/>
                  <a:pt x="831999" y="532384"/>
                  <a:pt x="844191" y="524256"/>
                </a:cubicBezTo>
                <a:cubicBezTo>
                  <a:pt x="848255" y="512064"/>
                  <a:pt x="848355" y="497715"/>
                  <a:pt x="856383" y="487680"/>
                </a:cubicBezTo>
                <a:cubicBezTo>
                  <a:pt x="873572" y="466194"/>
                  <a:pt x="905440" y="459136"/>
                  <a:pt x="929535" y="451104"/>
                </a:cubicBezTo>
                <a:cubicBezTo>
                  <a:pt x="941727" y="459232"/>
                  <a:pt x="956957" y="464046"/>
                  <a:pt x="966111" y="475488"/>
                </a:cubicBezTo>
                <a:cubicBezTo>
                  <a:pt x="974139" y="485523"/>
                  <a:pt x="969216" y="502977"/>
                  <a:pt x="978303" y="512064"/>
                </a:cubicBezTo>
                <a:cubicBezTo>
                  <a:pt x="1013233" y="546994"/>
                  <a:pt x="1045103" y="560759"/>
                  <a:pt x="1088031" y="573024"/>
                </a:cubicBezTo>
                <a:cubicBezTo>
                  <a:pt x="1104143" y="577627"/>
                  <a:pt x="1120687" y="580613"/>
                  <a:pt x="1136799" y="585216"/>
                </a:cubicBezTo>
                <a:cubicBezTo>
                  <a:pt x="1149156" y="588747"/>
                  <a:pt x="1161183" y="593344"/>
                  <a:pt x="1173375" y="597408"/>
                </a:cubicBezTo>
                <a:cubicBezTo>
                  <a:pt x="1221489" y="669579"/>
                  <a:pt x="1213937" y="681219"/>
                  <a:pt x="1368447" y="621792"/>
                </a:cubicBezTo>
                <a:cubicBezTo>
                  <a:pt x="1384086" y="615777"/>
                  <a:pt x="1362856" y="588425"/>
                  <a:pt x="1356255" y="573024"/>
                </a:cubicBezTo>
                <a:cubicBezTo>
                  <a:pt x="1350483" y="559556"/>
                  <a:pt x="1338424" y="549554"/>
                  <a:pt x="1331871" y="536448"/>
                </a:cubicBezTo>
                <a:cubicBezTo>
                  <a:pt x="1281394" y="435494"/>
                  <a:pt x="1365176" y="568118"/>
                  <a:pt x="1295295" y="463296"/>
                </a:cubicBezTo>
                <a:cubicBezTo>
                  <a:pt x="1299359" y="442976"/>
                  <a:pt x="1297206" y="420328"/>
                  <a:pt x="1307487" y="402336"/>
                </a:cubicBezTo>
                <a:cubicBezTo>
                  <a:pt x="1314757" y="389614"/>
                  <a:pt x="1330957" y="384505"/>
                  <a:pt x="1344063" y="377952"/>
                </a:cubicBezTo>
                <a:cubicBezTo>
                  <a:pt x="1390973" y="354497"/>
                  <a:pt x="1480487" y="356683"/>
                  <a:pt x="1514751" y="353568"/>
                </a:cubicBezTo>
                <a:cubicBezTo>
                  <a:pt x="1625731" y="316575"/>
                  <a:pt x="1450451" y="373321"/>
                  <a:pt x="1612287" y="329184"/>
                </a:cubicBezTo>
                <a:cubicBezTo>
                  <a:pt x="1637084" y="322421"/>
                  <a:pt x="1685439" y="304800"/>
                  <a:pt x="1685439" y="304800"/>
                </a:cubicBezTo>
                <a:cubicBezTo>
                  <a:pt x="1693567" y="292608"/>
                  <a:pt x="1703270" y="281330"/>
                  <a:pt x="1709823" y="268224"/>
                </a:cubicBezTo>
                <a:cubicBezTo>
                  <a:pt x="1715570" y="256729"/>
                  <a:pt x="1712928" y="240735"/>
                  <a:pt x="1722015" y="231648"/>
                </a:cubicBezTo>
                <a:cubicBezTo>
                  <a:pt x="1778247" y="175416"/>
                  <a:pt x="1797882" y="182427"/>
                  <a:pt x="1868319" y="170688"/>
                </a:cubicBezTo>
                <a:cubicBezTo>
                  <a:pt x="1872383" y="158496"/>
                  <a:pt x="1876980" y="146469"/>
                  <a:pt x="1880511" y="134112"/>
                </a:cubicBezTo>
                <a:cubicBezTo>
                  <a:pt x="1885719" y="115882"/>
                  <a:pt x="1895151" y="68256"/>
                  <a:pt x="1904895" y="48768"/>
                </a:cubicBezTo>
                <a:cubicBezTo>
                  <a:pt x="1911448" y="35662"/>
                  <a:pt x="1917837" y="21346"/>
                  <a:pt x="1929279" y="12192"/>
                </a:cubicBezTo>
                <a:cubicBezTo>
                  <a:pt x="1939314" y="4164"/>
                  <a:pt x="1953663" y="4064"/>
                  <a:pt x="1965855" y="0"/>
                </a:cubicBezTo>
                <a:cubicBezTo>
                  <a:pt x="1994303" y="4064"/>
                  <a:pt x="2023020" y="6556"/>
                  <a:pt x="2051199" y="12192"/>
                </a:cubicBezTo>
                <a:cubicBezTo>
                  <a:pt x="2063801" y="14712"/>
                  <a:pt x="2077740" y="16356"/>
                  <a:pt x="2087775" y="24384"/>
                </a:cubicBezTo>
                <a:cubicBezTo>
                  <a:pt x="2200835" y="114832"/>
                  <a:pt x="2036003" y="9188"/>
                  <a:pt x="2124351" y="97536"/>
                </a:cubicBezTo>
                <a:cubicBezTo>
                  <a:pt x="2133438" y="106623"/>
                  <a:pt x="2148735" y="105664"/>
                  <a:pt x="2160927" y="109728"/>
                </a:cubicBezTo>
                <a:cubicBezTo>
                  <a:pt x="2169055" y="85344"/>
                  <a:pt x="2160927" y="44704"/>
                  <a:pt x="2185311" y="36576"/>
                </a:cubicBezTo>
                <a:lnTo>
                  <a:pt x="2258463" y="12192"/>
                </a:lnTo>
                <a:cubicBezTo>
                  <a:pt x="2286911" y="16256"/>
                  <a:pt x="2318104" y="11533"/>
                  <a:pt x="2343807" y="24384"/>
                </a:cubicBezTo>
                <a:cubicBezTo>
                  <a:pt x="2355302" y="30131"/>
                  <a:pt x="2355999" y="48109"/>
                  <a:pt x="2355999" y="60960"/>
                </a:cubicBezTo>
                <a:cubicBezTo>
                  <a:pt x="2355999" y="61276"/>
                  <a:pt x="2337364" y="140555"/>
                  <a:pt x="2331615" y="146304"/>
                </a:cubicBezTo>
                <a:cubicBezTo>
                  <a:pt x="2322528" y="155391"/>
                  <a:pt x="2306534" y="152749"/>
                  <a:pt x="2295039" y="158496"/>
                </a:cubicBezTo>
                <a:cubicBezTo>
                  <a:pt x="2281933" y="165049"/>
                  <a:pt x="2270655" y="174752"/>
                  <a:pt x="2258463" y="182880"/>
                </a:cubicBezTo>
                <a:cubicBezTo>
                  <a:pt x="2250335" y="195072"/>
                  <a:pt x="2240632" y="206350"/>
                  <a:pt x="2234079" y="219456"/>
                </a:cubicBezTo>
                <a:cubicBezTo>
                  <a:pt x="2228332" y="230951"/>
                  <a:pt x="2232345" y="248562"/>
                  <a:pt x="2221887" y="256032"/>
                </a:cubicBezTo>
                <a:cubicBezTo>
                  <a:pt x="2083062" y="355193"/>
                  <a:pt x="2213300" y="191467"/>
                  <a:pt x="2075583" y="329184"/>
                </a:cubicBezTo>
                <a:cubicBezTo>
                  <a:pt x="2063391" y="341376"/>
                  <a:pt x="2050045" y="352514"/>
                  <a:pt x="2039007" y="365760"/>
                </a:cubicBezTo>
                <a:cubicBezTo>
                  <a:pt x="2029626" y="377017"/>
                  <a:pt x="2026065" y="393182"/>
                  <a:pt x="2014623" y="402336"/>
                </a:cubicBezTo>
                <a:cubicBezTo>
                  <a:pt x="2004588" y="410364"/>
                  <a:pt x="1990239" y="410464"/>
                  <a:pt x="1978047" y="414528"/>
                </a:cubicBezTo>
                <a:cubicBezTo>
                  <a:pt x="1965855" y="426720"/>
                  <a:pt x="1955817" y="441540"/>
                  <a:pt x="1941471" y="451104"/>
                </a:cubicBezTo>
                <a:cubicBezTo>
                  <a:pt x="1930778" y="458233"/>
                  <a:pt x="1914930" y="455268"/>
                  <a:pt x="1904895" y="463296"/>
                </a:cubicBezTo>
                <a:cubicBezTo>
                  <a:pt x="1883409" y="480485"/>
                  <a:pt x="1876351" y="512353"/>
                  <a:pt x="1868319" y="536448"/>
                </a:cubicBezTo>
                <a:cubicBezTo>
                  <a:pt x="1872383" y="552704"/>
                  <a:pt x="1870043" y="572132"/>
                  <a:pt x="1880511" y="585216"/>
                </a:cubicBezTo>
                <a:cubicBezTo>
                  <a:pt x="1888539" y="595251"/>
                  <a:pt x="1914567" y="584806"/>
                  <a:pt x="1917087" y="597408"/>
                </a:cubicBezTo>
                <a:cubicBezTo>
                  <a:pt x="1927295" y="648450"/>
                  <a:pt x="1908214" y="697178"/>
                  <a:pt x="1892703" y="743712"/>
                </a:cubicBezTo>
                <a:cubicBezTo>
                  <a:pt x="1896767" y="780288"/>
                  <a:pt x="1904895" y="816639"/>
                  <a:pt x="1904895" y="853440"/>
                </a:cubicBezTo>
                <a:cubicBezTo>
                  <a:pt x="1904895" y="888595"/>
                  <a:pt x="1884212" y="900358"/>
                  <a:pt x="1856127" y="914400"/>
                </a:cubicBezTo>
                <a:cubicBezTo>
                  <a:pt x="1844632" y="920147"/>
                  <a:pt x="1830785" y="920351"/>
                  <a:pt x="1819551" y="926592"/>
                </a:cubicBezTo>
                <a:cubicBezTo>
                  <a:pt x="1693783" y="996463"/>
                  <a:pt x="1792585" y="959965"/>
                  <a:pt x="1709823" y="987552"/>
                </a:cubicBezTo>
                <a:cubicBezTo>
                  <a:pt x="1693567" y="1011936"/>
                  <a:pt x="1688857" y="1051437"/>
                  <a:pt x="1661055" y="1060704"/>
                </a:cubicBezTo>
                <a:cubicBezTo>
                  <a:pt x="1574002" y="1089722"/>
                  <a:pt x="1609289" y="1070831"/>
                  <a:pt x="1551327" y="1109472"/>
                </a:cubicBezTo>
                <a:cubicBezTo>
                  <a:pt x="1543199" y="1121664"/>
                  <a:pt x="1523389" y="1131833"/>
                  <a:pt x="1526943" y="1146048"/>
                </a:cubicBezTo>
                <a:cubicBezTo>
                  <a:pt x="1530060" y="1158516"/>
                  <a:pt x="1563519" y="1145389"/>
                  <a:pt x="1563519" y="1158240"/>
                </a:cubicBezTo>
                <a:cubicBezTo>
                  <a:pt x="1563519" y="1176282"/>
                  <a:pt x="1499386" y="1189805"/>
                  <a:pt x="1490367" y="1194816"/>
                </a:cubicBezTo>
                <a:cubicBezTo>
                  <a:pt x="1464749" y="1209048"/>
                  <a:pt x="1441599" y="1227328"/>
                  <a:pt x="1417215" y="1243584"/>
                </a:cubicBezTo>
                <a:cubicBezTo>
                  <a:pt x="1359253" y="1282225"/>
                  <a:pt x="1394540" y="1263334"/>
                  <a:pt x="1307487" y="1292352"/>
                </a:cubicBezTo>
                <a:lnTo>
                  <a:pt x="1270911" y="1304544"/>
                </a:lnTo>
                <a:cubicBezTo>
                  <a:pt x="1215014" y="1388389"/>
                  <a:pt x="1249945" y="1368429"/>
                  <a:pt x="1185567" y="1389888"/>
                </a:cubicBezTo>
                <a:cubicBezTo>
                  <a:pt x="1173375" y="1402080"/>
                  <a:pt x="1158555" y="1412118"/>
                  <a:pt x="1148991" y="1426464"/>
                </a:cubicBezTo>
                <a:cubicBezTo>
                  <a:pt x="1135432" y="1446802"/>
                  <a:pt x="1126504" y="1526708"/>
                  <a:pt x="1124607" y="1536192"/>
                </a:cubicBezTo>
                <a:cubicBezTo>
                  <a:pt x="1116953" y="1574464"/>
                  <a:pt x="1111843" y="1586676"/>
                  <a:pt x="1100223" y="1621536"/>
                </a:cubicBezTo>
                <a:cubicBezTo>
                  <a:pt x="1112415" y="1625600"/>
                  <a:pt x="1124155" y="1631429"/>
                  <a:pt x="1136799" y="1633728"/>
                </a:cubicBezTo>
                <a:cubicBezTo>
                  <a:pt x="1169036" y="1639589"/>
                  <a:pt x="1207493" y="1627130"/>
                  <a:pt x="1234335" y="1645920"/>
                </a:cubicBezTo>
                <a:cubicBezTo>
                  <a:pt x="1250187" y="1657016"/>
                  <a:pt x="1265840" y="1759749"/>
                  <a:pt x="1270911" y="1780032"/>
                </a:cubicBezTo>
                <a:cubicBezTo>
                  <a:pt x="1274028" y="1792500"/>
                  <a:pt x="1274016" y="1807521"/>
                  <a:pt x="1283103" y="1816608"/>
                </a:cubicBezTo>
                <a:cubicBezTo>
                  <a:pt x="1292190" y="1825695"/>
                  <a:pt x="1307211" y="1825683"/>
                  <a:pt x="1319679" y="1828800"/>
                </a:cubicBezTo>
                <a:cubicBezTo>
                  <a:pt x="1339783" y="1833826"/>
                  <a:pt x="1360319" y="1836928"/>
                  <a:pt x="1380639" y="1840992"/>
                </a:cubicBezTo>
                <a:cubicBezTo>
                  <a:pt x="1388767" y="1865376"/>
                  <a:pt x="1405023" y="1889760"/>
                  <a:pt x="1380639" y="1914144"/>
                </a:cubicBezTo>
                <a:cubicBezTo>
                  <a:pt x="1359917" y="1934866"/>
                  <a:pt x="1307487" y="1962912"/>
                  <a:pt x="1307487" y="1962912"/>
                </a:cubicBezTo>
                <a:cubicBezTo>
                  <a:pt x="1294187" y="1982863"/>
                  <a:pt x="1276083" y="2020177"/>
                  <a:pt x="1246527" y="2023872"/>
                </a:cubicBezTo>
                <a:cubicBezTo>
                  <a:pt x="1225965" y="2026442"/>
                  <a:pt x="1205887" y="2015744"/>
                  <a:pt x="1185567" y="2011680"/>
                </a:cubicBezTo>
                <a:cubicBezTo>
                  <a:pt x="1120543" y="2015744"/>
                  <a:pt x="1055048" y="2015069"/>
                  <a:pt x="990495" y="2023872"/>
                </a:cubicBezTo>
                <a:cubicBezTo>
                  <a:pt x="965028" y="2027345"/>
                  <a:pt x="917343" y="2048256"/>
                  <a:pt x="917343" y="2048256"/>
                </a:cubicBezTo>
                <a:cubicBezTo>
                  <a:pt x="909892" y="2070608"/>
                  <a:pt x="894921" y="2136907"/>
                  <a:pt x="868575" y="2157984"/>
                </a:cubicBezTo>
                <a:cubicBezTo>
                  <a:pt x="858540" y="2166012"/>
                  <a:pt x="844191" y="2166112"/>
                  <a:pt x="831999" y="2170176"/>
                </a:cubicBezTo>
                <a:cubicBezTo>
                  <a:pt x="765056" y="2270590"/>
                  <a:pt x="812311" y="2246963"/>
                  <a:pt x="685695" y="2231136"/>
                </a:cubicBezTo>
                <a:cubicBezTo>
                  <a:pt x="598642" y="2260154"/>
                  <a:pt x="626800" y="2234134"/>
                  <a:pt x="588159" y="2292096"/>
                </a:cubicBezTo>
                <a:cubicBezTo>
                  <a:pt x="571903" y="2288032"/>
                  <a:pt x="552475" y="2290372"/>
                  <a:pt x="539391" y="2279904"/>
                </a:cubicBezTo>
                <a:cubicBezTo>
                  <a:pt x="485253" y="2236593"/>
                  <a:pt x="587449" y="2228265"/>
                  <a:pt x="478431" y="2255520"/>
                </a:cubicBezTo>
                <a:cubicBezTo>
                  <a:pt x="466239" y="2263648"/>
                  <a:pt x="452216" y="2269543"/>
                  <a:pt x="441855" y="2279904"/>
                </a:cubicBezTo>
                <a:cubicBezTo>
                  <a:pt x="431494" y="2290265"/>
                  <a:pt x="428913" y="2307326"/>
                  <a:pt x="417471" y="2316480"/>
                </a:cubicBezTo>
                <a:cubicBezTo>
                  <a:pt x="407436" y="2324508"/>
                  <a:pt x="393087" y="2324608"/>
                  <a:pt x="380895" y="2328672"/>
                </a:cubicBezTo>
                <a:cubicBezTo>
                  <a:pt x="268895" y="2300672"/>
                  <a:pt x="384286" y="2341138"/>
                  <a:pt x="307743" y="2279904"/>
                </a:cubicBezTo>
                <a:cubicBezTo>
                  <a:pt x="297708" y="2271876"/>
                  <a:pt x="282662" y="2273459"/>
                  <a:pt x="271167" y="2267712"/>
                </a:cubicBezTo>
                <a:cubicBezTo>
                  <a:pt x="258061" y="2261159"/>
                  <a:pt x="246783" y="2251456"/>
                  <a:pt x="234591" y="2243328"/>
                </a:cubicBezTo>
                <a:cubicBezTo>
                  <a:pt x="242195" y="2205309"/>
                  <a:pt x="263554" y="2173229"/>
                  <a:pt x="222399" y="2145792"/>
                </a:cubicBezTo>
                <a:cubicBezTo>
                  <a:pt x="208457" y="2136497"/>
                  <a:pt x="189887" y="2137664"/>
                  <a:pt x="173631" y="2133600"/>
                </a:cubicBezTo>
                <a:cubicBezTo>
                  <a:pt x="165503" y="2121408"/>
                  <a:pt x="151656" y="2111478"/>
                  <a:pt x="149247" y="2097024"/>
                </a:cubicBezTo>
                <a:cubicBezTo>
                  <a:pt x="143358" y="2061690"/>
                  <a:pt x="176645" y="2050311"/>
                  <a:pt x="198015" y="2036064"/>
                </a:cubicBezTo>
                <a:cubicBezTo>
                  <a:pt x="202079" y="2023872"/>
                  <a:pt x="214980" y="2011420"/>
                  <a:pt x="210207" y="1999488"/>
                </a:cubicBezTo>
                <a:cubicBezTo>
                  <a:pt x="204765" y="1985883"/>
                  <a:pt x="182785" y="1986546"/>
                  <a:pt x="173631" y="1975104"/>
                </a:cubicBezTo>
                <a:cubicBezTo>
                  <a:pt x="165603" y="1965069"/>
                  <a:pt x="165503" y="1950720"/>
                  <a:pt x="161439" y="1938528"/>
                </a:cubicBezTo>
                <a:cubicBezTo>
                  <a:pt x="184662" y="1868859"/>
                  <a:pt x="154472" y="1926917"/>
                  <a:pt x="210207" y="1889760"/>
                </a:cubicBezTo>
                <a:cubicBezTo>
                  <a:pt x="238369" y="1870985"/>
                  <a:pt x="253174" y="1843597"/>
                  <a:pt x="271167" y="1816608"/>
                </a:cubicBezTo>
                <a:cubicBezTo>
                  <a:pt x="277945" y="1755603"/>
                  <a:pt x="265745" y="1712302"/>
                  <a:pt x="307743" y="1670304"/>
                </a:cubicBezTo>
                <a:cubicBezTo>
                  <a:pt x="318104" y="1659943"/>
                  <a:pt x="332127" y="1654048"/>
                  <a:pt x="344319" y="1645920"/>
                </a:cubicBezTo>
                <a:cubicBezTo>
                  <a:pt x="360575" y="1621536"/>
                  <a:pt x="402354" y="1600570"/>
                  <a:pt x="393087" y="1572768"/>
                </a:cubicBezTo>
                <a:cubicBezTo>
                  <a:pt x="386829" y="1553994"/>
                  <a:pt x="375975" y="1510738"/>
                  <a:pt x="356511" y="1499616"/>
                </a:cubicBezTo>
                <a:cubicBezTo>
                  <a:pt x="338519" y="1489335"/>
                  <a:pt x="315655" y="1492450"/>
                  <a:pt x="295551" y="1487424"/>
                </a:cubicBezTo>
                <a:cubicBezTo>
                  <a:pt x="249232" y="1475844"/>
                  <a:pt x="263419" y="1470642"/>
                  <a:pt x="210207" y="1463040"/>
                </a:cubicBezTo>
                <a:cubicBezTo>
                  <a:pt x="169775" y="1457264"/>
                  <a:pt x="128927" y="1454912"/>
                  <a:pt x="88287" y="1450848"/>
                </a:cubicBezTo>
                <a:cubicBezTo>
                  <a:pt x="33423" y="1432560"/>
                  <a:pt x="8023" y="1445768"/>
                  <a:pt x="2943" y="1389888"/>
                </a:cubicBezTo>
                <a:cubicBezTo>
                  <a:pt x="0" y="1357510"/>
                  <a:pt x="2943" y="1324864"/>
                  <a:pt x="2943" y="1292352"/>
                </a:cubicBezTo>
              </a:path>
            </a:pathLst>
          </a:custGeom>
          <a:solidFill>
            <a:srgbClr val="FF0000">
              <a:alpha val="55000"/>
            </a:srgbClr>
          </a:solidFill>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aphicFrame>
        <p:nvGraphicFramePr>
          <p:cNvPr id="9" name="Tabelle 8"/>
          <p:cNvGraphicFramePr>
            <a:graphicFrameLocks noGrp="1"/>
          </p:cNvGraphicFramePr>
          <p:nvPr/>
        </p:nvGraphicFramePr>
        <p:xfrm>
          <a:off x="285720" y="2323150"/>
          <a:ext cx="4714908" cy="1463040"/>
        </p:xfrm>
        <a:graphic>
          <a:graphicData uri="http://schemas.openxmlformats.org/drawingml/2006/table">
            <a:tbl>
              <a:tblPr firstRow="1" bandRow="1">
                <a:tableStyleId>{00A15C55-8517-42AA-B614-E9B94910E393}</a:tableStyleId>
              </a:tblPr>
              <a:tblGrid>
                <a:gridCol w="2357454"/>
                <a:gridCol w="2357454"/>
              </a:tblGrid>
              <a:tr h="142876">
                <a:tc>
                  <a:txBody>
                    <a:bodyPr/>
                    <a:lstStyle/>
                    <a:p>
                      <a:r>
                        <a:rPr lang="de-CH" dirty="0" smtClean="0"/>
                        <a:t>Nordkorea</a:t>
                      </a:r>
                      <a:endParaRPr lang="de-CH" dirty="0"/>
                    </a:p>
                  </a:txBody>
                  <a:tcPr/>
                </a:tc>
                <a:tc>
                  <a:txBody>
                    <a:bodyPr/>
                    <a:lstStyle/>
                    <a:p>
                      <a:endParaRPr lang="de-CH" dirty="0"/>
                    </a:p>
                  </a:txBody>
                  <a:tcPr/>
                </a:tc>
              </a:tr>
              <a:tr h="142876">
                <a:tc>
                  <a:txBody>
                    <a:bodyPr/>
                    <a:lstStyle/>
                    <a:p>
                      <a:r>
                        <a:rPr lang="de-CH" dirty="0" smtClean="0"/>
                        <a:t>Einwohner:</a:t>
                      </a:r>
                      <a:endParaRPr lang="de-CH" dirty="0"/>
                    </a:p>
                  </a:txBody>
                  <a:tcPr/>
                </a:tc>
                <a:tc>
                  <a:txBody>
                    <a:bodyPr/>
                    <a:lstStyle/>
                    <a:p>
                      <a:r>
                        <a:rPr lang="de-CH" dirty="0" smtClean="0"/>
                        <a:t>23 Mio.</a:t>
                      </a:r>
                      <a:endParaRPr lang="de-CH" dirty="0"/>
                    </a:p>
                  </a:txBody>
                  <a:tcPr/>
                </a:tc>
              </a:tr>
              <a:tr h="142876">
                <a:tc>
                  <a:txBody>
                    <a:bodyPr/>
                    <a:lstStyle/>
                    <a:p>
                      <a:r>
                        <a:rPr lang="de-CH" dirty="0" smtClean="0"/>
                        <a:t>Fläche:</a:t>
                      </a:r>
                      <a:endParaRPr lang="de-CH" dirty="0"/>
                    </a:p>
                  </a:txBody>
                  <a:tcPr/>
                </a:tc>
                <a:tc>
                  <a:txBody>
                    <a:bodyPr/>
                    <a:lstStyle/>
                    <a:p>
                      <a:r>
                        <a:rPr lang="de-CH" dirty="0" smtClean="0"/>
                        <a:t>123‘000 km2</a:t>
                      </a:r>
                      <a:endParaRPr lang="de-CH" dirty="0"/>
                    </a:p>
                  </a:txBody>
                  <a:tcPr/>
                </a:tc>
              </a:tr>
              <a:tr h="142876">
                <a:tc>
                  <a:txBody>
                    <a:bodyPr/>
                    <a:lstStyle/>
                    <a:p>
                      <a:r>
                        <a:rPr lang="de-CH" dirty="0" smtClean="0"/>
                        <a:t>Amtssprache:</a:t>
                      </a:r>
                      <a:endParaRPr lang="de-CH" dirty="0"/>
                    </a:p>
                  </a:txBody>
                  <a:tcPr/>
                </a:tc>
                <a:tc>
                  <a:txBody>
                    <a:bodyPr/>
                    <a:lstStyle/>
                    <a:p>
                      <a:r>
                        <a:rPr lang="de-CH" dirty="0" smtClean="0"/>
                        <a:t>koreanisch</a:t>
                      </a:r>
                      <a:endParaRPr lang="de-CH" dirty="0"/>
                    </a:p>
                  </a:txBody>
                  <a:tcPr/>
                </a:tc>
              </a:tr>
            </a:tbl>
          </a:graphicData>
        </a:graphic>
      </p:graphicFrame>
      <p:graphicFrame>
        <p:nvGraphicFramePr>
          <p:cNvPr id="10" name="Tabelle 9"/>
          <p:cNvGraphicFramePr>
            <a:graphicFrameLocks noGrp="1"/>
          </p:cNvGraphicFramePr>
          <p:nvPr/>
        </p:nvGraphicFramePr>
        <p:xfrm>
          <a:off x="285720" y="4323414"/>
          <a:ext cx="4714908" cy="1463040"/>
        </p:xfrm>
        <a:graphic>
          <a:graphicData uri="http://schemas.openxmlformats.org/drawingml/2006/table">
            <a:tbl>
              <a:tblPr firstRow="1" bandRow="1">
                <a:tableStyleId>{5C22544A-7EE6-4342-B048-85BDC9FD1C3A}</a:tableStyleId>
              </a:tblPr>
              <a:tblGrid>
                <a:gridCol w="2357454"/>
                <a:gridCol w="2357454"/>
              </a:tblGrid>
              <a:tr h="142876">
                <a:tc>
                  <a:txBody>
                    <a:bodyPr/>
                    <a:lstStyle/>
                    <a:p>
                      <a:r>
                        <a:rPr lang="de-CH" dirty="0" smtClean="0"/>
                        <a:t>Südkorea</a:t>
                      </a:r>
                      <a:endParaRPr lang="de-CH" dirty="0"/>
                    </a:p>
                  </a:txBody>
                  <a:tcPr/>
                </a:tc>
                <a:tc>
                  <a:txBody>
                    <a:bodyPr/>
                    <a:lstStyle/>
                    <a:p>
                      <a:endParaRPr lang="de-CH" dirty="0"/>
                    </a:p>
                  </a:txBody>
                  <a:tcPr/>
                </a:tc>
              </a:tr>
              <a:tr h="142876">
                <a:tc>
                  <a:txBody>
                    <a:bodyPr/>
                    <a:lstStyle/>
                    <a:p>
                      <a:r>
                        <a:rPr lang="de-CH" dirty="0" smtClean="0"/>
                        <a:t>Einwohner:</a:t>
                      </a:r>
                      <a:endParaRPr lang="de-CH" dirty="0"/>
                    </a:p>
                  </a:txBody>
                  <a:tcPr/>
                </a:tc>
                <a:tc>
                  <a:txBody>
                    <a:bodyPr/>
                    <a:lstStyle/>
                    <a:p>
                      <a:r>
                        <a:rPr lang="de-CH" dirty="0" smtClean="0"/>
                        <a:t>49 Mio.</a:t>
                      </a:r>
                      <a:endParaRPr lang="de-CH" dirty="0"/>
                    </a:p>
                  </a:txBody>
                  <a:tcPr/>
                </a:tc>
              </a:tr>
              <a:tr h="142876">
                <a:tc>
                  <a:txBody>
                    <a:bodyPr/>
                    <a:lstStyle/>
                    <a:p>
                      <a:r>
                        <a:rPr lang="de-CH" dirty="0" smtClean="0"/>
                        <a:t>Fläche:</a:t>
                      </a:r>
                      <a:endParaRPr lang="de-CH" dirty="0"/>
                    </a:p>
                  </a:txBody>
                  <a:tcPr/>
                </a:tc>
                <a:tc>
                  <a:txBody>
                    <a:bodyPr/>
                    <a:lstStyle/>
                    <a:p>
                      <a:r>
                        <a:rPr lang="de-CH" dirty="0" smtClean="0"/>
                        <a:t>99‘000 km2</a:t>
                      </a:r>
                      <a:endParaRPr lang="de-CH" dirty="0"/>
                    </a:p>
                  </a:txBody>
                  <a:tcPr/>
                </a:tc>
              </a:tr>
              <a:tr h="142876">
                <a:tc>
                  <a:txBody>
                    <a:bodyPr/>
                    <a:lstStyle/>
                    <a:p>
                      <a:r>
                        <a:rPr lang="de-CH" dirty="0" smtClean="0"/>
                        <a:t>Amtssprache:</a:t>
                      </a:r>
                      <a:endParaRPr lang="de-CH" dirty="0"/>
                    </a:p>
                  </a:txBody>
                  <a:tcPr/>
                </a:tc>
                <a:tc>
                  <a:txBody>
                    <a:bodyPr/>
                    <a:lstStyle/>
                    <a:p>
                      <a:r>
                        <a:rPr lang="de-CH" dirty="0" smtClean="0"/>
                        <a:t>koreanisch</a:t>
                      </a:r>
                      <a:endParaRPr lang="de-CH" dirty="0"/>
                    </a:p>
                  </a:txBody>
                  <a:tcPr/>
                </a:tc>
              </a:tr>
            </a:tbl>
          </a:graphicData>
        </a:graphic>
      </p:graphicFrame>
      <p:sp>
        <p:nvSpPr>
          <p:cNvPr id="15" name="Rechteck 14"/>
          <p:cNvSpPr/>
          <p:nvPr/>
        </p:nvSpPr>
        <p:spPr>
          <a:xfrm>
            <a:off x="7500958" y="3357562"/>
            <a:ext cx="1000132" cy="500066"/>
          </a:xfrm>
          <a:prstGeom prst="rect">
            <a:avLst/>
          </a:prstGeom>
          <a:blipFill dpi="0" rotWithShape="1">
            <a:blip r:embed="rId7">
              <a:alphaModFix amt="58000"/>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hteck 15"/>
          <p:cNvSpPr/>
          <p:nvPr/>
        </p:nvSpPr>
        <p:spPr>
          <a:xfrm>
            <a:off x="7586302" y="5727208"/>
            <a:ext cx="1000132" cy="500066"/>
          </a:xfrm>
          <a:prstGeom prst="rect">
            <a:avLst/>
          </a:prstGeom>
          <a:blipFill dpi="0" rotWithShape="1">
            <a:blip r:embed="rId8" cstate="print">
              <a:alphaModFix amt="58000"/>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4" name="~PP75.WAV">
            <a:hlinkClick r:id="" action="ppaction://media"/>
          </p:cNvPr>
          <p:cNvPicPr>
            <a:picLocks noRot="1" noChangeAspect="1"/>
          </p:cNvPicPr>
          <p:nvPr>
            <a:wavAudioFile r:embed="rId2" name="~PP75.WAV"/>
          </p:nvPr>
        </p:nvPicPr>
        <p:blipFill>
          <a:blip r:embed="rId9"/>
          <a:stretch>
            <a:fillRect/>
          </a:stretch>
        </p:blipFill>
        <p:spPr>
          <a:xfrm>
            <a:off x="8653463" y="6367463"/>
            <a:ext cx="304800" cy="304800"/>
          </a:xfrm>
          <a:prstGeom prst="rect">
            <a:avLst/>
          </a:prstGeom>
        </p:spPr>
      </p:pic>
    </p:spTree>
    <p:custDataLst>
      <p:tags r:id="rId1"/>
    </p:custDataLst>
  </p:cSld>
  <p:clrMapOvr>
    <a:masterClrMapping/>
  </p:clrMapOvr>
  <p:transition advTm="535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3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5"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22" grpId="0" animBg="1"/>
      <p:bldP spid="22" grpId="1" animBg="1"/>
      <p:bldP spid="6" grpId="0" animBg="1"/>
      <p:bldP spid="8"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214282" y="428604"/>
            <a:ext cx="5357850" cy="584775"/>
          </a:xfrm>
          <a:prstGeom prst="rect">
            <a:avLst/>
          </a:prstGeom>
          <a:noFill/>
        </p:spPr>
        <p:txBody>
          <a:bodyPr wrap="square" rtlCol="0">
            <a:spAutoFit/>
          </a:bodyPr>
          <a:lstStyle/>
          <a:p>
            <a:r>
              <a:rPr lang="de-CH" sz="3200" dirty="0" smtClean="0">
                <a:solidFill>
                  <a:schemeClr val="accent1"/>
                </a:solidFill>
              </a:rPr>
              <a:t>Vorgeschichte</a:t>
            </a:r>
          </a:p>
        </p:txBody>
      </p:sp>
      <p:pic>
        <p:nvPicPr>
          <p:cNvPr id="13" name="Grafik 12" descr="ppt.ostasien.bmp"/>
          <p:cNvPicPr>
            <a:picLocks noChangeAspect="1"/>
          </p:cNvPicPr>
          <p:nvPr/>
        </p:nvPicPr>
        <p:blipFill>
          <a:blip r:embed="rId5"/>
          <a:stretch>
            <a:fillRect/>
          </a:stretch>
        </p:blipFill>
        <p:spPr>
          <a:xfrm>
            <a:off x="4071934" y="2428892"/>
            <a:ext cx="4446562" cy="3357562"/>
          </a:xfrm>
          <a:prstGeom prst="rect">
            <a:avLst/>
          </a:prstGeom>
          <a:solidFill>
            <a:srgbClr val="FF0000"/>
          </a:solidFill>
          <a:ln w="228600" cap="sq" cmpd="thickThin">
            <a:solidFill>
              <a:schemeClr val="tx1"/>
            </a:solidFill>
            <a:prstDash val="solid"/>
            <a:miter lim="800000"/>
          </a:ln>
          <a:effectLst>
            <a:innerShdw blurRad="76200">
              <a:srgbClr val="000000"/>
            </a:innerShdw>
          </a:effectLst>
        </p:spPr>
      </p:pic>
      <p:sp>
        <p:nvSpPr>
          <p:cNvPr id="17" name="Freihandform 16"/>
          <p:cNvSpPr/>
          <p:nvPr/>
        </p:nvSpPr>
        <p:spPr>
          <a:xfrm>
            <a:off x="5888736" y="2519311"/>
            <a:ext cx="2426208" cy="2881745"/>
          </a:xfrm>
          <a:custGeom>
            <a:avLst/>
            <a:gdLst>
              <a:gd name="connsiteX0" fmla="*/ 1865376 w 2426208"/>
              <a:gd name="connsiteY0" fmla="*/ 4433 h 2881745"/>
              <a:gd name="connsiteX1" fmla="*/ 1914144 w 2426208"/>
              <a:gd name="connsiteY1" fmla="*/ 53201 h 2881745"/>
              <a:gd name="connsiteX2" fmla="*/ 1962912 w 2426208"/>
              <a:gd name="connsiteY2" fmla="*/ 126353 h 2881745"/>
              <a:gd name="connsiteX3" fmla="*/ 1987296 w 2426208"/>
              <a:gd name="connsiteY3" fmla="*/ 162929 h 2881745"/>
              <a:gd name="connsiteX4" fmla="*/ 2011680 w 2426208"/>
              <a:gd name="connsiteY4" fmla="*/ 199505 h 2881745"/>
              <a:gd name="connsiteX5" fmla="*/ 2048256 w 2426208"/>
              <a:gd name="connsiteY5" fmla="*/ 223889 h 2881745"/>
              <a:gd name="connsiteX6" fmla="*/ 2072640 w 2426208"/>
              <a:gd name="connsiteY6" fmla="*/ 260465 h 2881745"/>
              <a:gd name="connsiteX7" fmla="*/ 2206752 w 2426208"/>
              <a:gd name="connsiteY7" fmla="*/ 321425 h 2881745"/>
              <a:gd name="connsiteX8" fmla="*/ 2279904 w 2426208"/>
              <a:gd name="connsiteY8" fmla="*/ 345809 h 2881745"/>
              <a:gd name="connsiteX9" fmla="*/ 2353056 w 2426208"/>
              <a:gd name="connsiteY9" fmla="*/ 284849 h 2881745"/>
              <a:gd name="connsiteX10" fmla="*/ 2340864 w 2426208"/>
              <a:gd name="connsiteY10" fmla="*/ 333617 h 2881745"/>
              <a:gd name="connsiteX11" fmla="*/ 2328672 w 2426208"/>
              <a:gd name="connsiteY11" fmla="*/ 370193 h 2881745"/>
              <a:gd name="connsiteX12" fmla="*/ 2353056 w 2426208"/>
              <a:gd name="connsiteY12" fmla="*/ 467729 h 2881745"/>
              <a:gd name="connsiteX13" fmla="*/ 2389632 w 2426208"/>
              <a:gd name="connsiteY13" fmla="*/ 455537 h 2881745"/>
              <a:gd name="connsiteX14" fmla="*/ 2414016 w 2426208"/>
              <a:gd name="connsiteY14" fmla="*/ 492113 h 2881745"/>
              <a:gd name="connsiteX15" fmla="*/ 2353056 w 2426208"/>
              <a:gd name="connsiteY15" fmla="*/ 479921 h 2881745"/>
              <a:gd name="connsiteX16" fmla="*/ 2243328 w 2426208"/>
              <a:gd name="connsiteY16" fmla="*/ 528689 h 2881745"/>
              <a:gd name="connsiteX17" fmla="*/ 2206752 w 2426208"/>
              <a:gd name="connsiteY17" fmla="*/ 540881 h 2881745"/>
              <a:gd name="connsiteX18" fmla="*/ 2109216 w 2426208"/>
              <a:gd name="connsiteY18" fmla="*/ 553073 h 2881745"/>
              <a:gd name="connsiteX19" fmla="*/ 2048256 w 2426208"/>
              <a:gd name="connsiteY19" fmla="*/ 650609 h 2881745"/>
              <a:gd name="connsiteX20" fmla="*/ 2036064 w 2426208"/>
              <a:gd name="connsiteY20" fmla="*/ 687185 h 2881745"/>
              <a:gd name="connsiteX21" fmla="*/ 2048256 w 2426208"/>
              <a:gd name="connsiteY21" fmla="*/ 735953 h 2881745"/>
              <a:gd name="connsiteX22" fmla="*/ 2011680 w 2426208"/>
              <a:gd name="connsiteY22" fmla="*/ 723761 h 2881745"/>
              <a:gd name="connsiteX23" fmla="*/ 1938528 w 2426208"/>
              <a:gd name="connsiteY23" fmla="*/ 674993 h 2881745"/>
              <a:gd name="connsiteX24" fmla="*/ 1901952 w 2426208"/>
              <a:gd name="connsiteY24" fmla="*/ 650609 h 2881745"/>
              <a:gd name="connsiteX25" fmla="*/ 1828800 w 2426208"/>
              <a:gd name="connsiteY25" fmla="*/ 626225 h 2881745"/>
              <a:gd name="connsiteX26" fmla="*/ 1792224 w 2426208"/>
              <a:gd name="connsiteY26" fmla="*/ 614033 h 2881745"/>
              <a:gd name="connsiteX27" fmla="*/ 1731264 w 2426208"/>
              <a:gd name="connsiteY27" fmla="*/ 626225 h 2881745"/>
              <a:gd name="connsiteX28" fmla="*/ 1694688 w 2426208"/>
              <a:gd name="connsiteY28" fmla="*/ 638417 h 2881745"/>
              <a:gd name="connsiteX29" fmla="*/ 1645920 w 2426208"/>
              <a:gd name="connsiteY29" fmla="*/ 626225 h 2881745"/>
              <a:gd name="connsiteX30" fmla="*/ 1682496 w 2426208"/>
              <a:gd name="connsiteY30" fmla="*/ 723761 h 2881745"/>
              <a:gd name="connsiteX31" fmla="*/ 1719072 w 2426208"/>
              <a:gd name="connsiteY31" fmla="*/ 735953 h 2881745"/>
              <a:gd name="connsiteX32" fmla="*/ 1743456 w 2426208"/>
              <a:gd name="connsiteY32" fmla="*/ 772529 h 2881745"/>
              <a:gd name="connsiteX33" fmla="*/ 1767840 w 2426208"/>
              <a:gd name="connsiteY33" fmla="*/ 845681 h 2881745"/>
              <a:gd name="connsiteX34" fmla="*/ 1792224 w 2426208"/>
              <a:gd name="connsiteY34" fmla="*/ 882257 h 2881745"/>
              <a:gd name="connsiteX35" fmla="*/ 1804416 w 2426208"/>
              <a:gd name="connsiteY35" fmla="*/ 1016369 h 2881745"/>
              <a:gd name="connsiteX36" fmla="*/ 1840992 w 2426208"/>
              <a:gd name="connsiteY36" fmla="*/ 1028561 h 2881745"/>
              <a:gd name="connsiteX37" fmla="*/ 1865376 w 2426208"/>
              <a:gd name="connsiteY37" fmla="*/ 1101713 h 2881745"/>
              <a:gd name="connsiteX38" fmla="*/ 1840992 w 2426208"/>
              <a:gd name="connsiteY38" fmla="*/ 1272401 h 2881745"/>
              <a:gd name="connsiteX39" fmla="*/ 1792224 w 2426208"/>
              <a:gd name="connsiteY39" fmla="*/ 1345553 h 2881745"/>
              <a:gd name="connsiteX40" fmla="*/ 1743456 w 2426208"/>
              <a:gd name="connsiteY40" fmla="*/ 1418705 h 2881745"/>
              <a:gd name="connsiteX41" fmla="*/ 1694688 w 2426208"/>
              <a:gd name="connsiteY41" fmla="*/ 1430897 h 2881745"/>
              <a:gd name="connsiteX42" fmla="*/ 1706880 w 2426208"/>
              <a:gd name="connsiteY42" fmla="*/ 1528433 h 2881745"/>
              <a:gd name="connsiteX43" fmla="*/ 1694688 w 2426208"/>
              <a:gd name="connsiteY43" fmla="*/ 1686929 h 2881745"/>
              <a:gd name="connsiteX44" fmla="*/ 1670304 w 2426208"/>
              <a:gd name="connsiteY44" fmla="*/ 1723505 h 2881745"/>
              <a:gd name="connsiteX45" fmla="*/ 1645920 w 2426208"/>
              <a:gd name="connsiteY45" fmla="*/ 1796657 h 2881745"/>
              <a:gd name="connsiteX46" fmla="*/ 1633728 w 2426208"/>
              <a:gd name="connsiteY46" fmla="*/ 1833233 h 2881745"/>
              <a:gd name="connsiteX47" fmla="*/ 1621536 w 2426208"/>
              <a:gd name="connsiteY47" fmla="*/ 1869809 h 2881745"/>
              <a:gd name="connsiteX48" fmla="*/ 1609344 w 2426208"/>
              <a:gd name="connsiteY48" fmla="*/ 1930769 h 2881745"/>
              <a:gd name="connsiteX49" fmla="*/ 1597152 w 2426208"/>
              <a:gd name="connsiteY49" fmla="*/ 2028305 h 2881745"/>
              <a:gd name="connsiteX50" fmla="*/ 1560576 w 2426208"/>
              <a:gd name="connsiteY50" fmla="*/ 2052689 h 2881745"/>
              <a:gd name="connsiteX51" fmla="*/ 1536192 w 2426208"/>
              <a:gd name="connsiteY51" fmla="*/ 2016113 h 2881745"/>
              <a:gd name="connsiteX52" fmla="*/ 1560576 w 2426208"/>
              <a:gd name="connsiteY52" fmla="*/ 1979537 h 2881745"/>
              <a:gd name="connsiteX53" fmla="*/ 1572768 w 2426208"/>
              <a:gd name="connsiteY53" fmla="*/ 1942961 h 2881745"/>
              <a:gd name="connsiteX54" fmla="*/ 1536192 w 2426208"/>
              <a:gd name="connsiteY54" fmla="*/ 1918577 h 2881745"/>
              <a:gd name="connsiteX55" fmla="*/ 1499616 w 2426208"/>
              <a:gd name="connsiteY55" fmla="*/ 1991729 h 2881745"/>
              <a:gd name="connsiteX56" fmla="*/ 1463040 w 2426208"/>
              <a:gd name="connsiteY56" fmla="*/ 2003921 h 2881745"/>
              <a:gd name="connsiteX57" fmla="*/ 1426464 w 2426208"/>
              <a:gd name="connsiteY57" fmla="*/ 2077073 h 2881745"/>
              <a:gd name="connsiteX58" fmla="*/ 1414272 w 2426208"/>
              <a:gd name="connsiteY58" fmla="*/ 2113649 h 2881745"/>
              <a:gd name="connsiteX59" fmla="*/ 1377696 w 2426208"/>
              <a:gd name="connsiteY59" fmla="*/ 2101457 h 2881745"/>
              <a:gd name="connsiteX60" fmla="*/ 1316736 w 2426208"/>
              <a:gd name="connsiteY60" fmla="*/ 2052689 h 2881745"/>
              <a:gd name="connsiteX61" fmla="*/ 1292352 w 2426208"/>
              <a:gd name="connsiteY61" fmla="*/ 2089265 h 2881745"/>
              <a:gd name="connsiteX62" fmla="*/ 1219200 w 2426208"/>
              <a:gd name="connsiteY62" fmla="*/ 2125841 h 2881745"/>
              <a:gd name="connsiteX63" fmla="*/ 1146048 w 2426208"/>
              <a:gd name="connsiteY63" fmla="*/ 2101457 h 2881745"/>
              <a:gd name="connsiteX64" fmla="*/ 1072896 w 2426208"/>
              <a:gd name="connsiteY64" fmla="*/ 2052689 h 2881745"/>
              <a:gd name="connsiteX65" fmla="*/ 1085088 w 2426208"/>
              <a:gd name="connsiteY65" fmla="*/ 2101457 h 2881745"/>
              <a:gd name="connsiteX66" fmla="*/ 1133856 w 2426208"/>
              <a:gd name="connsiteY66" fmla="*/ 2162417 h 2881745"/>
              <a:gd name="connsiteX67" fmla="*/ 1121664 w 2426208"/>
              <a:gd name="connsiteY67" fmla="*/ 2198993 h 2881745"/>
              <a:gd name="connsiteX68" fmla="*/ 1048512 w 2426208"/>
              <a:gd name="connsiteY68" fmla="*/ 2174609 h 2881745"/>
              <a:gd name="connsiteX69" fmla="*/ 1011936 w 2426208"/>
              <a:gd name="connsiteY69" fmla="*/ 2186801 h 2881745"/>
              <a:gd name="connsiteX70" fmla="*/ 987552 w 2426208"/>
              <a:gd name="connsiteY70" fmla="*/ 2284337 h 2881745"/>
              <a:gd name="connsiteX71" fmla="*/ 950976 w 2426208"/>
              <a:gd name="connsiteY71" fmla="*/ 2308721 h 2881745"/>
              <a:gd name="connsiteX72" fmla="*/ 914400 w 2426208"/>
              <a:gd name="connsiteY72" fmla="*/ 2296529 h 2881745"/>
              <a:gd name="connsiteX73" fmla="*/ 877824 w 2426208"/>
              <a:gd name="connsiteY73" fmla="*/ 2272145 h 2881745"/>
              <a:gd name="connsiteX74" fmla="*/ 841248 w 2426208"/>
              <a:gd name="connsiteY74" fmla="*/ 2198993 h 2881745"/>
              <a:gd name="connsiteX75" fmla="*/ 804672 w 2426208"/>
              <a:gd name="connsiteY75" fmla="*/ 2211185 h 2881745"/>
              <a:gd name="connsiteX76" fmla="*/ 780288 w 2426208"/>
              <a:gd name="connsiteY76" fmla="*/ 2284337 h 2881745"/>
              <a:gd name="connsiteX77" fmla="*/ 743712 w 2426208"/>
              <a:gd name="connsiteY77" fmla="*/ 2296529 h 2881745"/>
              <a:gd name="connsiteX78" fmla="*/ 682752 w 2426208"/>
              <a:gd name="connsiteY78" fmla="*/ 2357489 h 2881745"/>
              <a:gd name="connsiteX79" fmla="*/ 609600 w 2426208"/>
              <a:gd name="connsiteY79" fmla="*/ 2333105 h 2881745"/>
              <a:gd name="connsiteX80" fmla="*/ 548640 w 2426208"/>
              <a:gd name="connsiteY80" fmla="*/ 2394065 h 2881745"/>
              <a:gd name="connsiteX81" fmla="*/ 487680 w 2426208"/>
              <a:gd name="connsiteY81" fmla="*/ 2455025 h 2881745"/>
              <a:gd name="connsiteX82" fmla="*/ 341376 w 2426208"/>
              <a:gd name="connsiteY82" fmla="*/ 2503793 h 2881745"/>
              <a:gd name="connsiteX83" fmla="*/ 268224 w 2426208"/>
              <a:gd name="connsiteY83" fmla="*/ 2650097 h 2881745"/>
              <a:gd name="connsiteX84" fmla="*/ 256032 w 2426208"/>
              <a:gd name="connsiteY84" fmla="*/ 2686673 h 2881745"/>
              <a:gd name="connsiteX85" fmla="*/ 280416 w 2426208"/>
              <a:gd name="connsiteY85" fmla="*/ 2723249 h 2881745"/>
              <a:gd name="connsiteX86" fmla="*/ 256032 w 2426208"/>
              <a:gd name="connsiteY86" fmla="*/ 2796401 h 2881745"/>
              <a:gd name="connsiteX87" fmla="*/ 243840 w 2426208"/>
              <a:gd name="connsiteY87" fmla="*/ 2832977 h 2881745"/>
              <a:gd name="connsiteX88" fmla="*/ 231648 w 2426208"/>
              <a:gd name="connsiteY88" fmla="*/ 2869553 h 2881745"/>
              <a:gd name="connsiteX89" fmla="*/ 195072 w 2426208"/>
              <a:gd name="connsiteY89" fmla="*/ 2881745 h 2881745"/>
              <a:gd name="connsiteX90" fmla="*/ 170688 w 2426208"/>
              <a:gd name="connsiteY90" fmla="*/ 2845169 h 2881745"/>
              <a:gd name="connsiteX91" fmla="*/ 158496 w 2426208"/>
              <a:gd name="connsiteY91" fmla="*/ 2747633 h 2881745"/>
              <a:gd name="connsiteX92" fmla="*/ 121920 w 2426208"/>
              <a:gd name="connsiteY92" fmla="*/ 2723249 h 2881745"/>
              <a:gd name="connsiteX93" fmla="*/ 134112 w 2426208"/>
              <a:gd name="connsiteY93" fmla="*/ 2613521 h 2881745"/>
              <a:gd name="connsiteX94" fmla="*/ 121920 w 2426208"/>
              <a:gd name="connsiteY94" fmla="*/ 2576945 h 2881745"/>
              <a:gd name="connsiteX95" fmla="*/ 170688 w 2426208"/>
              <a:gd name="connsiteY95" fmla="*/ 2515985 h 2881745"/>
              <a:gd name="connsiteX96" fmla="*/ 121920 w 2426208"/>
              <a:gd name="connsiteY96" fmla="*/ 2442833 h 2881745"/>
              <a:gd name="connsiteX97" fmla="*/ 109728 w 2426208"/>
              <a:gd name="connsiteY97" fmla="*/ 2479409 h 2881745"/>
              <a:gd name="connsiteX98" fmla="*/ 73152 w 2426208"/>
              <a:gd name="connsiteY98" fmla="*/ 2503793 h 2881745"/>
              <a:gd name="connsiteX99" fmla="*/ 60960 w 2426208"/>
              <a:gd name="connsiteY99" fmla="*/ 2430641 h 2881745"/>
              <a:gd name="connsiteX100" fmla="*/ 24384 w 2426208"/>
              <a:gd name="connsiteY100" fmla="*/ 2406257 h 2881745"/>
              <a:gd name="connsiteX101" fmla="*/ 0 w 2426208"/>
              <a:gd name="connsiteY101" fmla="*/ 2333105 h 2881745"/>
              <a:gd name="connsiteX102" fmla="*/ 36576 w 2426208"/>
              <a:gd name="connsiteY102" fmla="*/ 2320913 h 2881745"/>
              <a:gd name="connsiteX103" fmla="*/ 109728 w 2426208"/>
              <a:gd name="connsiteY103" fmla="*/ 2308721 h 2881745"/>
              <a:gd name="connsiteX104" fmla="*/ 134112 w 2426208"/>
              <a:gd name="connsiteY104" fmla="*/ 2272145 h 2881745"/>
              <a:gd name="connsiteX105" fmla="*/ 170688 w 2426208"/>
              <a:gd name="connsiteY105" fmla="*/ 2247761 h 2881745"/>
              <a:gd name="connsiteX106" fmla="*/ 195072 w 2426208"/>
              <a:gd name="connsiteY106" fmla="*/ 2211185 h 2881745"/>
              <a:gd name="connsiteX107" fmla="*/ 219456 w 2426208"/>
              <a:gd name="connsiteY107" fmla="*/ 2138033 h 2881745"/>
              <a:gd name="connsiteX108" fmla="*/ 316992 w 2426208"/>
              <a:gd name="connsiteY108" fmla="*/ 2113649 h 2881745"/>
              <a:gd name="connsiteX109" fmla="*/ 353568 w 2426208"/>
              <a:gd name="connsiteY109" fmla="*/ 2101457 h 2881745"/>
              <a:gd name="connsiteX110" fmla="*/ 414528 w 2426208"/>
              <a:gd name="connsiteY110" fmla="*/ 2089265 h 2881745"/>
              <a:gd name="connsiteX111" fmla="*/ 451104 w 2426208"/>
              <a:gd name="connsiteY111" fmla="*/ 2052689 h 2881745"/>
              <a:gd name="connsiteX112" fmla="*/ 487680 w 2426208"/>
              <a:gd name="connsiteY112" fmla="*/ 2028305 h 2881745"/>
              <a:gd name="connsiteX113" fmla="*/ 499872 w 2426208"/>
              <a:gd name="connsiteY113" fmla="*/ 1991729 h 2881745"/>
              <a:gd name="connsiteX114" fmla="*/ 646176 w 2426208"/>
              <a:gd name="connsiteY114" fmla="*/ 1918577 h 2881745"/>
              <a:gd name="connsiteX115" fmla="*/ 743712 w 2426208"/>
              <a:gd name="connsiteY115" fmla="*/ 1894193 h 2881745"/>
              <a:gd name="connsiteX116" fmla="*/ 816864 w 2426208"/>
              <a:gd name="connsiteY116" fmla="*/ 1869809 h 2881745"/>
              <a:gd name="connsiteX117" fmla="*/ 865632 w 2426208"/>
              <a:gd name="connsiteY117" fmla="*/ 1918577 h 2881745"/>
              <a:gd name="connsiteX118" fmla="*/ 902208 w 2426208"/>
              <a:gd name="connsiteY118" fmla="*/ 1942961 h 2881745"/>
              <a:gd name="connsiteX119" fmla="*/ 987552 w 2426208"/>
              <a:gd name="connsiteY119" fmla="*/ 1845425 h 2881745"/>
              <a:gd name="connsiteX120" fmla="*/ 1011936 w 2426208"/>
              <a:gd name="connsiteY120" fmla="*/ 1772273 h 2881745"/>
              <a:gd name="connsiteX121" fmla="*/ 1036320 w 2426208"/>
              <a:gd name="connsiteY121" fmla="*/ 1735697 h 2881745"/>
              <a:gd name="connsiteX122" fmla="*/ 1097280 w 2426208"/>
              <a:gd name="connsiteY122" fmla="*/ 1638161 h 2881745"/>
              <a:gd name="connsiteX123" fmla="*/ 1182624 w 2426208"/>
              <a:gd name="connsiteY123" fmla="*/ 1613777 h 2881745"/>
              <a:gd name="connsiteX124" fmla="*/ 1194816 w 2426208"/>
              <a:gd name="connsiteY124" fmla="*/ 1711313 h 2881745"/>
              <a:gd name="connsiteX125" fmla="*/ 1255776 w 2426208"/>
              <a:gd name="connsiteY125" fmla="*/ 1650353 h 2881745"/>
              <a:gd name="connsiteX126" fmla="*/ 1292352 w 2426208"/>
              <a:gd name="connsiteY126" fmla="*/ 1638161 h 2881745"/>
              <a:gd name="connsiteX127" fmla="*/ 1365504 w 2426208"/>
              <a:gd name="connsiteY127" fmla="*/ 1589393 h 2881745"/>
              <a:gd name="connsiteX128" fmla="*/ 1414272 w 2426208"/>
              <a:gd name="connsiteY128" fmla="*/ 1516241 h 2881745"/>
              <a:gd name="connsiteX129" fmla="*/ 1438656 w 2426208"/>
              <a:gd name="connsiteY129" fmla="*/ 1479665 h 2881745"/>
              <a:gd name="connsiteX130" fmla="*/ 1475232 w 2426208"/>
              <a:gd name="connsiteY130" fmla="*/ 1455281 h 2881745"/>
              <a:gd name="connsiteX131" fmla="*/ 1487424 w 2426208"/>
              <a:gd name="connsiteY131" fmla="*/ 1382129 h 2881745"/>
              <a:gd name="connsiteX132" fmla="*/ 1524000 w 2426208"/>
              <a:gd name="connsiteY132" fmla="*/ 1272401 h 2881745"/>
              <a:gd name="connsiteX133" fmla="*/ 1536192 w 2426208"/>
              <a:gd name="connsiteY133" fmla="*/ 1235825 h 2881745"/>
              <a:gd name="connsiteX134" fmla="*/ 1548384 w 2426208"/>
              <a:gd name="connsiteY134" fmla="*/ 1199249 h 2881745"/>
              <a:gd name="connsiteX135" fmla="*/ 1536192 w 2426208"/>
              <a:gd name="connsiteY135" fmla="*/ 1126097 h 2881745"/>
              <a:gd name="connsiteX136" fmla="*/ 1511808 w 2426208"/>
              <a:gd name="connsiteY136" fmla="*/ 1052945 h 2881745"/>
              <a:gd name="connsiteX137" fmla="*/ 1524000 w 2426208"/>
              <a:gd name="connsiteY137" fmla="*/ 991985 h 2881745"/>
              <a:gd name="connsiteX138" fmla="*/ 1560576 w 2426208"/>
              <a:gd name="connsiteY138" fmla="*/ 979793 h 2881745"/>
              <a:gd name="connsiteX139" fmla="*/ 1597152 w 2426208"/>
              <a:gd name="connsiteY139" fmla="*/ 943217 h 2881745"/>
              <a:gd name="connsiteX140" fmla="*/ 1609344 w 2426208"/>
              <a:gd name="connsiteY140" fmla="*/ 906641 h 2881745"/>
              <a:gd name="connsiteX141" fmla="*/ 1584960 w 2426208"/>
              <a:gd name="connsiteY141" fmla="*/ 833489 h 2881745"/>
              <a:gd name="connsiteX142" fmla="*/ 1572768 w 2426208"/>
              <a:gd name="connsiteY142" fmla="*/ 796913 h 2881745"/>
              <a:gd name="connsiteX143" fmla="*/ 1560576 w 2426208"/>
              <a:gd name="connsiteY143" fmla="*/ 760337 h 2881745"/>
              <a:gd name="connsiteX144" fmla="*/ 1548384 w 2426208"/>
              <a:gd name="connsiteY144" fmla="*/ 723761 h 2881745"/>
              <a:gd name="connsiteX145" fmla="*/ 1560576 w 2426208"/>
              <a:gd name="connsiteY145" fmla="*/ 577457 h 2881745"/>
              <a:gd name="connsiteX146" fmla="*/ 1597152 w 2426208"/>
              <a:gd name="connsiteY146" fmla="*/ 553073 h 2881745"/>
              <a:gd name="connsiteX147" fmla="*/ 1621536 w 2426208"/>
              <a:gd name="connsiteY147" fmla="*/ 516497 h 2881745"/>
              <a:gd name="connsiteX148" fmla="*/ 1597152 w 2426208"/>
              <a:gd name="connsiteY148" fmla="*/ 479921 h 2881745"/>
              <a:gd name="connsiteX149" fmla="*/ 1670304 w 2426208"/>
              <a:gd name="connsiteY149" fmla="*/ 492113 h 2881745"/>
              <a:gd name="connsiteX150" fmla="*/ 1767840 w 2426208"/>
              <a:gd name="connsiteY150" fmla="*/ 443345 h 2881745"/>
              <a:gd name="connsiteX151" fmla="*/ 1755648 w 2426208"/>
              <a:gd name="connsiteY151" fmla="*/ 406769 h 2881745"/>
              <a:gd name="connsiteX152" fmla="*/ 1767840 w 2426208"/>
              <a:gd name="connsiteY152" fmla="*/ 345809 h 2881745"/>
              <a:gd name="connsiteX153" fmla="*/ 1816608 w 2426208"/>
              <a:gd name="connsiteY153" fmla="*/ 333617 h 2881745"/>
              <a:gd name="connsiteX154" fmla="*/ 1828800 w 2426208"/>
              <a:gd name="connsiteY154" fmla="*/ 223889 h 2881745"/>
              <a:gd name="connsiteX155" fmla="*/ 1816608 w 2426208"/>
              <a:gd name="connsiteY155" fmla="*/ 101969 h 2881745"/>
              <a:gd name="connsiteX156" fmla="*/ 1804416 w 2426208"/>
              <a:gd name="connsiteY156" fmla="*/ 65393 h 2881745"/>
              <a:gd name="connsiteX157" fmla="*/ 1828800 w 2426208"/>
              <a:gd name="connsiteY157" fmla="*/ 28817 h 2881745"/>
              <a:gd name="connsiteX158" fmla="*/ 1889760 w 2426208"/>
              <a:gd name="connsiteY158" fmla="*/ 53201 h 28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26208" h="2881745">
                <a:moveTo>
                  <a:pt x="1865376" y="4433"/>
                </a:moveTo>
                <a:cubicBezTo>
                  <a:pt x="1927444" y="25122"/>
                  <a:pt x="1884588" y="0"/>
                  <a:pt x="1914144" y="53201"/>
                </a:cubicBezTo>
                <a:cubicBezTo>
                  <a:pt x="1928376" y="78819"/>
                  <a:pt x="1946656" y="101969"/>
                  <a:pt x="1962912" y="126353"/>
                </a:cubicBezTo>
                <a:lnTo>
                  <a:pt x="1987296" y="162929"/>
                </a:lnTo>
                <a:cubicBezTo>
                  <a:pt x="1995424" y="175121"/>
                  <a:pt x="1999488" y="191377"/>
                  <a:pt x="2011680" y="199505"/>
                </a:cubicBezTo>
                <a:lnTo>
                  <a:pt x="2048256" y="223889"/>
                </a:lnTo>
                <a:cubicBezTo>
                  <a:pt x="2056384" y="236081"/>
                  <a:pt x="2061613" y="250816"/>
                  <a:pt x="2072640" y="260465"/>
                </a:cubicBezTo>
                <a:cubicBezTo>
                  <a:pt x="2147083" y="325603"/>
                  <a:pt x="2128334" y="300038"/>
                  <a:pt x="2206752" y="321425"/>
                </a:cubicBezTo>
                <a:cubicBezTo>
                  <a:pt x="2231549" y="328188"/>
                  <a:pt x="2279904" y="345809"/>
                  <a:pt x="2279904" y="345809"/>
                </a:cubicBezTo>
                <a:cubicBezTo>
                  <a:pt x="2309587" y="256761"/>
                  <a:pt x="2279352" y="266423"/>
                  <a:pt x="2353056" y="284849"/>
                </a:cubicBezTo>
                <a:cubicBezTo>
                  <a:pt x="2348992" y="301105"/>
                  <a:pt x="2345467" y="317505"/>
                  <a:pt x="2340864" y="333617"/>
                </a:cubicBezTo>
                <a:cubicBezTo>
                  <a:pt x="2337333" y="345974"/>
                  <a:pt x="2328672" y="357342"/>
                  <a:pt x="2328672" y="370193"/>
                </a:cubicBezTo>
                <a:cubicBezTo>
                  <a:pt x="2328672" y="399618"/>
                  <a:pt x="2343435" y="438867"/>
                  <a:pt x="2353056" y="467729"/>
                </a:cubicBezTo>
                <a:cubicBezTo>
                  <a:pt x="2365248" y="463665"/>
                  <a:pt x="2377700" y="450764"/>
                  <a:pt x="2389632" y="455537"/>
                </a:cubicBezTo>
                <a:cubicBezTo>
                  <a:pt x="2403237" y="460979"/>
                  <a:pt x="2426208" y="483985"/>
                  <a:pt x="2414016" y="492113"/>
                </a:cubicBezTo>
                <a:cubicBezTo>
                  <a:pt x="2396774" y="503608"/>
                  <a:pt x="2373376" y="483985"/>
                  <a:pt x="2353056" y="479921"/>
                </a:cubicBezTo>
                <a:cubicBezTo>
                  <a:pt x="2168966" y="506220"/>
                  <a:pt x="2326606" y="462066"/>
                  <a:pt x="2243328" y="528689"/>
                </a:cubicBezTo>
                <a:cubicBezTo>
                  <a:pt x="2233293" y="536717"/>
                  <a:pt x="2219396" y="538582"/>
                  <a:pt x="2206752" y="540881"/>
                </a:cubicBezTo>
                <a:cubicBezTo>
                  <a:pt x="2174515" y="546742"/>
                  <a:pt x="2141728" y="549009"/>
                  <a:pt x="2109216" y="553073"/>
                </a:cubicBezTo>
                <a:cubicBezTo>
                  <a:pt x="2051254" y="591714"/>
                  <a:pt x="2077274" y="563556"/>
                  <a:pt x="2048256" y="650609"/>
                </a:cubicBezTo>
                <a:lnTo>
                  <a:pt x="2036064" y="687185"/>
                </a:lnTo>
                <a:cubicBezTo>
                  <a:pt x="2040128" y="703441"/>
                  <a:pt x="2057551" y="722011"/>
                  <a:pt x="2048256" y="735953"/>
                </a:cubicBezTo>
                <a:cubicBezTo>
                  <a:pt x="2041127" y="746646"/>
                  <a:pt x="2022914" y="730002"/>
                  <a:pt x="2011680" y="723761"/>
                </a:cubicBezTo>
                <a:cubicBezTo>
                  <a:pt x="1986062" y="709529"/>
                  <a:pt x="1962912" y="691249"/>
                  <a:pt x="1938528" y="674993"/>
                </a:cubicBezTo>
                <a:cubicBezTo>
                  <a:pt x="1926336" y="666865"/>
                  <a:pt x="1915853" y="655243"/>
                  <a:pt x="1901952" y="650609"/>
                </a:cubicBezTo>
                <a:lnTo>
                  <a:pt x="1828800" y="626225"/>
                </a:lnTo>
                <a:lnTo>
                  <a:pt x="1792224" y="614033"/>
                </a:lnTo>
                <a:cubicBezTo>
                  <a:pt x="1771904" y="618097"/>
                  <a:pt x="1751368" y="621199"/>
                  <a:pt x="1731264" y="626225"/>
                </a:cubicBezTo>
                <a:cubicBezTo>
                  <a:pt x="1718796" y="629342"/>
                  <a:pt x="1707539" y="638417"/>
                  <a:pt x="1694688" y="638417"/>
                </a:cubicBezTo>
                <a:cubicBezTo>
                  <a:pt x="1677932" y="638417"/>
                  <a:pt x="1662176" y="630289"/>
                  <a:pt x="1645920" y="626225"/>
                </a:cubicBezTo>
                <a:cubicBezTo>
                  <a:pt x="1652529" y="659270"/>
                  <a:pt x="1652597" y="699842"/>
                  <a:pt x="1682496" y="723761"/>
                </a:cubicBezTo>
                <a:cubicBezTo>
                  <a:pt x="1692531" y="731789"/>
                  <a:pt x="1706880" y="731889"/>
                  <a:pt x="1719072" y="735953"/>
                </a:cubicBezTo>
                <a:cubicBezTo>
                  <a:pt x="1727200" y="748145"/>
                  <a:pt x="1737505" y="759139"/>
                  <a:pt x="1743456" y="772529"/>
                </a:cubicBezTo>
                <a:cubicBezTo>
                  <a:pt x="1753895" y="796017"/>
                  <a:pt x="1753583" y="824295"/>
                  <a:pt x="1767840" y="845681"/>
                </a:cubicBezTo>
                <a:lnTo>
                  <a:pt x="1792224" y="882257"/>
                </a:lnTo>
                <a:cubicBezTo>
                  <a:pt x="1796288" y="926961"/>
                  <a:pt x="1790221" y="973784"/>
                  <a:pt x="1804416" y="1016369"/>
                </a:cubicBezTo>
                <a:cubicBezTo>
                  <a:pt x="1808480" y="1028561"/>
                  <a:pt x="1833522" y="1018103"/>
                  <a:pt x="1840992" y="1028561"/>
                </a:cubicBezTo>
                <a:cubicBezTo>
                  <a:pt x="1855932" y="1049476"/>
                  <a:pt x="1865376" y="1101713"/>
                  <a:pt x="1865376" y="1101713"/>
                </a:cubicBezTo>
                <a:cubicBezTo>
                  <a:pt x="1864042" y="1116386"/>
                  <a:pt x="1863937" y="1231100"/>
                  <a:pt x="1840992" y="1272401"/>
                </a:cubicBezTo>
                <a:cubicBezTo>
                  <a:pt x="1826760" y="1298019"/>
                  <a:pt x="1792224" y="1345553"/>
                  <a:pt x="1792224" y="1345553"/>
                </a:cubicBezTo>
                <a:cubicBezTo>
                  <a:pt x="1810878" y="1476134"/>
                  <a:pt x="1830048" y="1418705"/>
                  <a:pt x="1743456" y="1418705"/>
                </a:cubicBezTo>
                <a:cubicBezTo>
                  <a:pt x="1726700" y="1418705"/>
                  <a:pt x="1710944" y="1426833"/>
                  <a:pt x="1694688" y="1430897"/>
                </a:cubicBezTo>
                <a:cubicBezTo>
                  <a:pt x="1698752" y="1463409"/>
                  <a:pt x="1706880" y="1495668"/>
                  <a:pt x="1706880" y="1528433"/>
                </a:cubicBezTo>
                <a:cubicBezTo>
                  <a:pt x="1706880" y="1581421"/>
                  <a:pt x="1704453" y="1634848"/>
                  <a:pt x="1694688" y="1686929"/>
                </a:cubicBezTo>
                <a:cubicBezTo>
                  <a:pt x="1691988" y="1701331"/>
                  <a:pt x="1676255" y="1710115"/>
                  <a:pt x="1670304" y="1723505"/>
                </a:cubicBezTo>
                <a:cubicBezTo>
                  <a:pt x="1659865" y="1746993"/>
                  <a:pt x="1654048" y="1772273"/>
                  <a:pt x="1645920" y="1796657"/>
                </a:cubicBezTo>
                <a:lnTo>
                  <a:pt x="1633728" y="1833233"/>
                </a:lnTo>
                <a:cubicBezTo>
                  <a:pt x="1629664" y="1845425"/>
                  <a:pt x="1624056" y="1857207"/>
                  <a:pt x="1621536" y="1869809"/>
                </a:cubicBezTo>
                <a:cubicBezTo>
                  <a:pt x="1617472" y="1890129"/>
                  <a:pt x="1612495" y="1910288"/>
                  <a:pt x="1609344" y="1930769"/>
                </a:cubicBezTo>
                <a:cubicBezTo>
                  <a:pt x="1604362" y="1963153"/>
                  <a:pt x="1609321" y="1997883"/>
                  <a:pt x="1597152" y="2028305"/>
                </a:cubicBezTo>
                <a:cubicBezTo>
                  <a:pt x="1591710" y="2041910"/>
                  <a:pt x="1572768" y="2044561"/>
                  <a:pt x="1560576" y="2052689"/>
                </a:cubicBezTo>
                <a:cubicBezTo>
                  <a:pt x="1552448" y="2040497"/>
                  <a:pt x="1536192" y="2030766"/>
                  <a:pt x="1536192" y="2016113"/>
                </a:cubicBezTo>
                <a:cubicBezTo>
                  <a:pt x="1536192" y="2001460"/>
                  <a:pt x="1554023" y="1992643"/>
                  <a:pt x="1560576" y="1979537"/>
                </a:cubicBezTo>
                <a:cubicBezTo>
                  <a:pt x="1566323" y="1968042"/>
                  <a:pt x="1568704" y="1955153"/>
                  <a:pt x="1572768" y="1942961"/>
                </a:cubicBezTo>
                <a:cubicBezTo>
                  <a:pt x="1560576" y="1934833"/>
                  <a:pt x="1550560" y="1915703"/>
                  <a:pt x="1536192" y="1918577"/>
                </a:cubicBezTo>
                <a:cubicBezTo>
                  <a:pt x="1507927" y="1924230"/>
                  <a:pt x="1513593" y="1977752"/>
                  <a:pt x="1499616" y="1991729"/>
                </a:cubicBezTo>
                <a:cubicBezTo>
                  <a:pt x="1490529" y="2000816"/>
                  <a:pt x="1475232" y="1999857"/>
                  <a:pt x="1463040" y="2003921"/>
                </a:cubicBezTo>
                <a:cubicBezTo>
                  <a:pt x="1432395" y="2095856"/>
                  <a:pt x="1473733" y="1982535"/>
                  <a:pt x="1426464" y="2077073"/>
                </a:cubicBezTo>
                <a:cubicBezTo>
                  <a:pt x="1420717" y="2088568"/>
                  <a:pt x="1418336" y="2101457"/>
                  <a:pt x="1414272" y="2113649"/>
                </a:cubicBezTo>
                <a:cubicBezTo>
                  <a:pt x="1402080" y="2109585"/>
                  <a:pt x="1387731" y="2109485"/>
                  <a:pt x="1377696" y="2101457"/>
                </a:cubicBezTo>
                <a:cubicBezTo>
                  <a:pt x="1298914" y="2038432"/>
                  <a:pt x="1408671" y="2083334"/>
                  <a:pt x="1316736" y="2052689"/>
                </a:cubicBezTo>
                <a:cubicBezTo>
                  <a:pt x="1308608" y="2064881"/>
                  <a:pt x="1302713" y="2078904"/>
                  <a:pt x="1292352" y="2089265"/>
                </a:cubicBezTo>
                <a:cubicBezTo>
                  <a:pt x="1268717" y="2112900"/>
                  <a:pt x="1248948" y="2115925"/>
                  <a:pt x="1219200" y="2125841"/>
                </a:cubicBezTo>
                <a:cubicBezTo>
                  <a:pt x="1194816" y="2117713"/>
                  <a:pt x="1167434" y="2115714"/>
                  <a:pt x="1146048" y="2101457"/>
                </a:cubicBezTo>
                <a:lnTo>
                  <a:pt x="1072896" y="2052689"/>
                </a:lnTo>
                <a:cubicBezTo>
                  <a:pt x="1076960" y="2068945"/>
                  <a:pt x="1075793" y="2087515"/>
                  <a:pt x="1085088" y="2101457"/>
                </a:cubicBezTo>
                <a:cubicBezTo>
                  <a:pt x="1158618" y="2211752"/>
                  <a:pt x="1093998" y="2042844"/>
                  <a:pt x="1133856" y="2162417"/>
                </a:cubicBezTo>
                <a:cubicBezTo>
                  <a:pt x="1129792" y="2174609"/>
                  <a:pt x="1134386" y="2197176"/>
                  <a:pt x="1121664" y="2198993"/>
                </a:cubicBezTo>
                <a:cubicBezTo>
                  <a:pt x="1096219" y="2202628"/>
                  <a:pt x="1048512" y="2174609"/>
                  <a:pt x="1048512" y="2174609"/>
                </a:cubicBezTo>
                <a:cubicBezTo>
                  <a:pt x="1036320" y="2178673"/>
                  <a:pt x="1019065" y="2176108"/>
                  <a:pt x="1011936" y="2186801"/>
                </a:cubicBezTo>
                <a:cubicBezTo>
                  <a:pt x="1002828" y="2200463"/>
                  <a:pt x="1002821" y="2265250"/>
                  <a:pt x="987552" y="2284337"/>
                </a:cubicBezTo>
                <a:cubicBezTo>
                  <a:pt x="978398" y="2295779"/>
                  <a:pt x="963168" y="2300593"/>
                  <a:pt x="950976" y="2308721"/>
                </a:cubicBezTo>
                <a:cubicBezTo>
                  <a:pt x="938784" y="2304657"/>
                  <a:pt x="925895" y="2302276"/>
                  <a:pt x="914400" y="2296529"/>
                </a:cubicBezTo>
                <a:cubicBezTo>
                  <a:pt x="901294" y="2289976"/>
                  <a:pt x="888185" y="2282506"/>
                  <a:pt x="877824" y="2272145"/>
                </a:cubicBezTo>
                <a:cubicBezTo>
                  <a:pt x="854189" y="2248510"/>
                  <a:pt x="851164" y="2228741"/>
                  <a:pt x="841248" y="2198993"/>
                </a:cubicBezTo>
                <a:cubicBezTo>
                  <a:pt x="829056" y="2203057"/>
                  <a:pt x="812142" y="2200727"/>
                  <a:pt x="804672" y="2211185"/>
                </a:cubicBezTo>
                <a:cubicBezTo>
                  <a:pt x="789732" y="2232100"/>
                  <a:pt x="804672" y="2276209"/>
                  <a:pt x="780288" y="2284337"/>
                </a:cubicBezTo>
                <a:lnTo>
                  <a:pt x="743712" y="2296529"/>
                </a:lnTo>
                <a:cubicBezTo>
                  <a:pt x="732875" y="2312785"/>
                  <a:pt x="709845" y="2357489"/>
                  <a:pt x="682752" y="2357489"/>
                </a:cubicBezTo>
                <a:cubicBezTo>
                  <a:pt x="657049" y="2357489"/>
                  <a:pt x="609600" y="2333105"/>
                  <a:pt x="609600" y="2333105"/>
                </a:cubicBezTo>
                <a:cubicBezTo>
                  <a:pt x="544576" y="2430641"/>
                  <a:pt x="629920" y="2312785"/>
                  <a:pt x="548640" y="2394065"/>
                </a:cubicBezTo>
                <a:cubicBezTo>
                  <a:pt x="467360" y="2475345"/>
                  <a:pt x="585216" y="2390001"/>
                  <a:pt x="487680" y="2455025"/>
                </a:cubicBezTo>
                <a:cubicBezTo>
                  <a:pt x="455054" y="2552902"/>
                  <a:pt x="510077" y="2425066"/>
                  <a:pt x="341376" y="2503793"/>
                </a:cubicBezTo>
                <a:cubicBezTo>
                  <a:pt x="304058" y="2521208"/>
                  <a:pt x="279328" y="2616785"/>
                  <a:pt x="268224" y="2650097"/>
                </a:cubicBezTo>
                <a:lnTo>
                  <a:pt x="256032" y="2686673"/>
                </a:lnTo>
                <a:cubicBezTo>
                  <a:pt x="264160" y="2698865"/>
                  <a:pt x="280416" y="2708596"/>
                  <a:pt x="280416" y="2723249"/>
                </a:cubicBezTo>
                <a:cubicBezTo>
                  <a:pt x="280416" y="2748952"/>
                  <a:pt x="264160" y="2772017"/>
                  <a:pt x="256032" y="2796401"/>
                </a:cubicBezTo>
                <a:lnTo>
                  <a:pt x="243840" y="2832977"/>
                </a:lnTo>
                <a:cubicBezTo>
                  <a:pt x="239776" y="2845169"/>
                  <a:pt x="243840" y="2865489"/>
                  <a:pt x="231648" y="2869553"/>
                </a:cubicBezTo>
                <a:lnTo>
                  <a:pt x="195072" y="2881745"/>
                </a:lnTo>
                <a:cubicBezTo>
                  <a:pt x="186944" y="2869553"/>
                  <a:pt x="174543" y="2859306"/>
                  <a:pt x="170688" y="2845169"/>
                </a:cubicBezTo>
                <a:cubicBezTo>
                  <a:pt x="162067" y="2813558"/>
                  <a:pt x="170665" y="2778055"/>
                  <a:pt x="158496" y="2747633"/>
                </a:cubicBezTo>
                <a:cubicBezTo>
                  <a:pt x="153054" y="2734028"/>
                  <a:pt x="134112" y="2731377"/>
                  <a:pt x="121920" y="2723249"/>
                </a:cubicBezTo>
                <a:cubicBezTo>
                  <a:pt x="125984" y="2686673"/>
                  <a:pt x="134112" y="2650322"/>
                  <a:pt x="134112" y="2613521"/>
                </a:cubicBezTo>
                <a:cubicBezTo>
                  <a:pt x="134112" y="2600670"/>
                  <a:pt x="121920" y="2589796"/>
                  <a:pt x="121920" y="2576945"/>
                </a:cubicBezTo>
                <a:cubicBezTo>
                  <a:pt x="121920" y="2537685"/>
                  <a:pt x="142603" y="2534708"/>
                  <a:pt x="170688" y="2515985"/>
                </a:cubicBezTo>
                <a:cubicBezTo>
                  <a:pt x="167402" y="2502842"/>
                  <a:pt x="161542" y="2432927"/>
                  <a:pt x="121920" y="2442833"/>
                </a:cubicBezTo>
                <a:cubicBezTo>
                  <a:pt x="109452" y="2445950"/>
                  <a:pt x="117756" y="2469374"/>
                  <a:pt x="109728" y="2479409"/>
                </a:cubicBezTo>
                <a:cubicBezTo>
                  <a:pt x="100574" y="2490851"/>
                  <a:pt x="85344" y="2495665"/>
                  <a:pt x="73152" y="2503793"/>
                </a:cubicBezTo>
                <a:cubicBezTo>
                  <a:pt x="69088" y="2479409"/>
                  <a:pt x="72015" y="2452752"/>
                  <a:pt x="60960" y="2430641"/>
                </a:cubicBezTo>
                <a:cubicBezTo>
                  <a:pt x="54407" y="2417535"/>
                  <a:pt x="32150" y="2418683"/>
                  <a:pt x="24384" y="2406257"/>
                </a:cubicBezTo>
                <a:cubicBezTo>
                  <a:pt x="10761" y="2384461"/>
                  <a:pt x="0" y="2333105"/>
                  <a:pt x="0" y="2333105"/>
                </a:cubicBezTo>
                <a:cubicBezTo>
                  <a:pt x="12192" y="2329041"/>
                  <a:pt x="24031" y="2323701"/>
                  <a:pt x="36576" y="2320913"/>
                </a:cubicBezTo>
                <a:cubicBezTo>
                  <a:pt x="60708" y="2315550"/>
                  <a:pt x="87617" y="2319776"/>
                  <a:pt x="109728" y="2308721"/>
                </a:cubicBezTo>
                <a:cubicBezTo>
                  <a:pt x="122834" y="2302168"/>
                  <a:pt x="123751" y="2282506"/>
                  <a:pt x="134112" y="2272145"/>
                </a:cubicBezTo>
                <a:cubicBezTo>
                  <a:pt x="144473" y="2261784"/>
                  <a:pt x="158496" y="2255889"/>
                  <a:pt x="170688" y="2247761"/>
                </a:cubicBezTo>
                <a:cubicBezTo>
                  <a:pt x="178816" y="2235569"/>
                  <a:pt x="189121" y="2224575"/>
                  <a:pt x="195072" y="2211185"/>
                </a:cubicBezTo>
                <a:cubicBezTo>
                  <a:pt x="205511" y="2187697"/>
                  <a:pt x="195072" y="2146161"/>
                  <a:pt x="219456" y="2138033"/>
                </a:cubicBezTo>
                <a:cubicBezTo>
                  <a:pt x="303064" y="2110164"/>
                  <a:pt x="199293" y="2143074"/>
                  <a:pt x="316992" y="2113649"/>
                </a:cubicBezTo>
                <a:cubicBezTo>
                  <a:pt x="329460" y="2110532"/>
                  <a:pt x="341100" y="2104574"/>
                  <a:pt x="353568" y="2101457"/>
                </a:cubicBezTo>
                <a:cubicBezTo>
                  <a:pt x="373672" y="2096431"/>
                  <a:pt x="394208" y="2093329"/>
                  <a:pt x="414528" y="2089265"/>
                </a:cubicBezTo>
                <a:cubicBezTo>
                  <a:pt x="426720" y="2077073"/>
                  <a:pt x="437858" y="2063727"/>
                  <a:pt x="451104" y="2052689"/>
                </a:cubicBezTo>
                <a:cubicBezTo>
                  <a:pt x="462361" y="2043308"/>
                  <a:pt x="478526" y="2039747"/>
                  <a:pt x="487680" y="2028305"/>
                </a:cubicBezTo>
                <a:cubicBezTo>
                  <a:pt x="495708" y="2018270"/>
                  <a:pt x="490785" y="2000816"/>
                  <a:pt x="499872" y="1991729"/>
                </a:cubicBezTo>
                <a:cubicBezTo>
                  <a:pt x="539604" y="1951997"/>
                  <a:pt x="593290" y="1931798"/>
                  <a:pt x="646176" y="1918577"/>
                </a:cubicBezTo>
                <a:cubicBezTo>
                  <a:pt x="678688" y="1910449"/>
                  <a:pt x="711919" y="1904791"/>
                  <a:pt x="743712" y="1894193"/>
                </a:cubicBezTo>
                <a:lnTo>
                  <a:pt x="816864" y="1869809"/>
                </a:lnTo>
                <a:cubicBezTo>
                  <a:pt x="896666" y="1896410"/>
                  <a:pt x="818342" y="1859464"/>
                  <a:pt x="865632" y="1918577"/>
                </a:cubicBezTo>
                <a:cubicBezTo>
                  <a:pt x="874786" y="1930019"/>
                  <a:pt x="890016" y="1934833"/>
                  <a:pt x="902208" y="1942961"/>
                </a:cubicBezTo>
                <a:cubicBezTo>
                  <a:pt x="944880" y="1914513"/>
                  <a:pt x="967232" y="1906385"/>
                  <a:pt x="987552" y="1845425"/>
                </a:cubicBezTo>
                <a:cubicBezTo>
                  <a:pt x="995680" y="1821041"/>
                  <a:pt x="997679" y="1793659"/>
                  <a:pt x="1011936" y="1772273"/>
                </a:cubicBezTo>
                <a:cubicBezTo>
                  <a:pt x="1020064" y="1760081"/>
                  <a:pt x="1030369" y="1749087"/>
                  <a:pt x="1036320" y="1735697"/>
                </a:cubicBezTo>
                <a:cubicBezTo>
                  <a:pt x="1079083" y="1639481"/>
                  <a:pt x="1031482" y="1682026"/>
                  <a:pt x="1097280" y="1638161"/>
                </a:cubicBezTo>
                <a:cubicBezTo>
                  <a:pt x="1110077" y="1618965"/>
                  <a:pt x="1139938" y="1549748"/>
                  <a:pt x="1182624" y="1613777"/>
                </a:cubicBezTo>
                <a:cubicBezTo>
                  <a:pt x="1200799" y="1641039"/>
                  <a:pt x="1190752" y="1678801"/>
                  <a:pt x="1194816" y="1711313"/>
                </a:cubicBezTo>
                <a:cubicBezTo>
                  <a:pt x="1219200" y="1674737"/>
                  <a:pt x="1215136" y="1670673"/>
                  <a:pt x="1255776" y="1650353"/>
                </a:cubicBezTo>
                <a:cubicBezTo>
                  <a:pt x="1267271" y="1644606"/>
                  <a:pt x="1281118" y="1644402"/>
                  <a:pt x="1292352" y="1638161"/>
                </a:cubicBezTo>
                <a:cubicBezTo>
                  <a:pt x="1317970" y="1623929"/>
                  <a:pt x="1365504" y="1589393"/>
                  <a:pt x="1365504" y="1589393"/>
                </a:cubicBezTo>
                <a:lnTo>
                  <a:pt x="1414272" y="1516241"/>
                </a:lnTo>
                <a:cubicBezTo>
                  <a:pt x="1422400" y="1504049"/>
                  <a:pt x="1426464" y="1487793"/>
                  <a:pt x="1438656" y="1479665"/>
                </a:cubicBezTo>
                <a:lnTo>
                  <a:pt x="1475232" y="1455281"/>
                </a:lnTo>
                <a:cubicBezTo>
                  <a:pt x="1479296" y="1430897"/>
                  <a:pt x="1481428" y="1406111"/>
                  <a:pt x="1487424" y="1382129"/>
                </a:cubicBezTo>
                <a:lnTo>
                  <a:pt x="1524000" y="1272401"/>
                </a:lnTo>
                <a:lnTo>
                  <a:pt x="1536192" y="1235825"/>
                </a:lnTo>
                <a:lnTo>
                  <a:pt x="1548384" y="1199249"/>
                </a:lnTo>
                <a:cubicBezTo>
                  <a:pt x="1544320" y="1174865"/>
                  <a:pt x="1542188" y="1150079"/>
                  <a:pt x="1536192" y="1126097"/>
                </a:cubicBezTo>
                <a:cubicBezTo>
                  <a:pt x="1529958" y="1101161"/>
                  <a:pt x="1511808" y="1052945"/>
                  <a:pt x="1511808" y="1052945"/>
                </a:cubicBezTo>
                <a:cubicBezTo>
                  <a:pt x="1515872" y="1032625"/>
                  <a:pt x="1512505" y="1009227"/>
                  <a:pt x="1524000" y="991985"/>
                </a:cubicBezTo>
                <a:cubicBezTo>
                  <a:pt x="1531129" y="981292"/>
                  <a:pt x="1549883" y="986922"/>
                  <a:pt x="1560576" y="979793"/>
                </a:cubicBezTo>
                <a:cubicBezTo>
                  <a:pt x="1574922" y="970229"/>
                  <a:pt x="1584960" y="955409"/>
                  <a:pt x="1597152" y="943217"/>
                </a:cubicBezTo>
                <a:cubicBezTo>
                  <a:pt x="1601216" y="931025"/>
                  <a:pt x="1610763" y="919414"/>
                  <a:pt x="1609344" y="906641"/>
                </a:cubicBezTo>
                <a:cubicBezTo>
                  <a:pt x="1606506" y="881095"/>
                  <a:pt x="1593088" y="857873"/>
                  <a:pt x="1584960" y="833489"/>
                </a:cubicBezTo>
                <a:lnTo>
                  <a:pt x="1572768" y="796913"/>
                </a:lnTo>
                <a:lnTo>
                  <a:pt x="1560576" y="760337"/>
                </a:lnTo>
                <a:lnTo>
                  <a:pt x="1548384" y="723761"/>
                </a:lnTo>
                <a:cubicBezTo>
                  <a:pt x="1552448" y="674993"/>
                  <a:pt x="1547132" y="624511"/>
                  <a:pt x="1560576" y="577457"/>
                </a:cubicBezTo>
                <a:cubicBezTo>
                  <a:pt x="1564601" y="563368"/>
                  <a:pt x="1586791" y="563434"/>
                  <a:pt x="1597152" y="553073"/>
                </a:cubicBezTo>
                <a:cubicBezTo>
                  <a:pt x="1607513" y="542712"/>
                  <a:pt x="1613408" y="528689"/>
                  <a:pt x="1621536" y="516497"/>
                </a:cubicBezTo>
                <a:cubicBezTo>
                  <a:pt x="1613408" y="504305"/>
                  <a:pt x="1593598" y="494136"/>
                  <a:pt x="1597152" y="479921"/>
                </a:cubicBezTo>
                <a:cubicBezTo>
                  <a:pt x="1607969" y="436655"/>
                  <a:pt x="1668255" y="490747"/>
                  <a:pt x="1670304" y="492113"/>
                </a:cubicBezTo>
                <a:cubicBezTo>
                  <a:pt x="1720788" y="484901"/>
                  <a:pt x="1767840" y="504143"/>
                  <a:pt x="1767840" y="443345"/>
                </a:cubicBezTo>
                <a:cubicBezTo>
                  <a:pt x="1767840" y="430494"/>
                  <a:pt x="1759712" y="418961"/>
                  <a:pt x="1755648" y="406769"/>
                </a:cubicBezTo>
                <a:cubicBezTo>
                  <a:pt x="1759712" y="386449"/>
                  <a:pt x="1754574" y="361728"/>
                  <a:pt x="1767840" y="345809"/>
                </a:cubicBezTo>
                <a:cubicBezTo>
                  <a:pt x="1778567" y="332936"/>
                  <a:pt x="1809114" y="348604"/>
                  <a:pt x="1816608" y="333617"/>
                </a:cubicBezTo>
                <a:cubicBezTo>
                  <a:pt x="1833066" y="300701"/>
                  <a:pt x="1824736" y="260465"/>
                  <a:pt x="1828800" y="223889"/>
                </a:cubicBezTo>
                <a:cubicBezTo>
                  <a:pt x="1824736" y="183249"/>
                  <a:pt x="1822818" y="142337"/>
                  <a:pt x="1816608" y="101969"/>
                </a:cubicBezTo>
                <a:cubicBezTo>
                  <a:pt x="1814654" y="89267"/>
                  <a:pt x="1802303" y="78070"/>
                  <a:pt x="1804416" y="65393"/>
                </a:cubicBezTo>
                <a:cubicBezTo>
                  <a:pt x="1806825" y="50939"/>
                  <a:pt x="1820672" y="41009"/>
                  <a:pt x="1828800" y="28817"/>
                </a:cubicBezTo>
                <a:cubicBezTo>
                  <a:pt x="1893745" y="41806"/>
                  <a:pt x="1889760" y="20287"/>
                  <a:pt x="1889760" y="53201"/>
                </a:cubicBezTo>
              </a:path>
            </a:pathLst>
          </a:custGeom>
          <a:solidFill>
            <a:srgbClr val="FF0000">
              <a:alpha val="64000"/>
            </a:srgbClr>
          </a:solid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2" name="Pfeil nach rechts 21"/>
          <p:cNvSpPr/>
          <p:nvPr/>
        </p:nvSpPr>
        <p:spPr>
          <a:xfrm rot="10800000">
            <a:off x="6715140" y="3857628"/>
            <a:ext cx="92869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Freihandform 22"/>
          <p:cNvSpPr/>
          <p:nvPr/>
        </p:nvSpPr>
        <p:spPr>
          <a:xfrm>
            <a:off x="5134700" y="3074095"/>
            <a:ext cx="924724" cy="1597355"/>
          </a:xfrm>
          <a:custGeom>
            <a:avLst/>
            <a:gdLst>
              <a:gd name="connsiteX0" fmla="*/ 10324 w 924724"/>
              <a:gd name="connsiteY0" fmla="*/ 583505 h 1597355"/>
              <a:gd name="connsiteX1" fmla="*/ 132244 w 924724"/>
              <a:gd name="connsiteY1" fmla="*/ 485969 h 1597355"/>
              <a:gd name="connsiteX2" fmla="*/ 168820 w 924724"/>
              <a:gd name="connsiteY2" fmla="*/ 473777 h 1597355"/>
              <a:gd name="connsiteX3" fmla="*/ 205396 w 924724"/>
              <a:gd name="connsiteY3" fmla="*/ 461585 h 1597355"/>
              <a:gd name="connsiteX4" fmla="*/ 254164 w 924724"/>
              <a:gd name="connsiteY4" fmla="*/ 388433 h 1597355"/>
              <a:gd name="connsiteX5" fmla="*/ 278548 w 924724"/>
              <a:gd name="connsiteY5" fmla="*/ 351857 h 1597355"/>
              <a:gd name="connsiteX6" fmla="*/ 290740 w 924724"/>
              <a:gd name="connsiteY6" fmla="*/ 315281 h 1597355"/>
              <a:gd name="connsiteX7" fmla="*/ 327316 w 924724"/>
              <a:gd name="connsiteY7" fmla="*/ 303089 h 1597355"/>
              <a:gd name="connsiteX8" fmla="*/ 363892 w 924724"/>
              <a:gd name="connsiteY8" fmla="*/ 278705 h 1597355"/>
              <a:gd name="connsiteX9" fmla="*/ 437044 w 924724"/>
              <a:gd name="connsiteY9" fmla="*/ 254321 h 1597355"/>
              <a:gd name="connsiteX10" fmla="*/ 461428 w 924724"/>
              <a:gd name="connsiteY10" fmla="*/ 290897 h 1597355"/>
              <a:gd name="connsiteX11" fmla="*/ 534580 w 924724"/>
              <a:gd name="connsiteY11" fmla="*/ 315281 h 1597355"/>
              <a:gd name="connsiteX12" fmla="*/ 571156 w 924724"/>
              <a:gd name="connsiteY12" fmla="*/ 242129 h 1597355"/>
              <a:gd name="connsiteX13" fmla="*/ 558964 w 924724"/>
              <a:gd name="connsiteY13" fmla="*/ 205553 h 1597355"/>
              <a:gd name="connsiteX14" fmla="*/ 595540 w 924724"/>
              <a:gd name="connsiteY14" fmla="*/ 181169 h 1597355"/>
              <a:gd name="connsiteX15" fmla="*/ 668692 w 924724"/>
              <a:gd name="connsiteY15" fmla="*/ 168977 h 1597355"/>
              <a:gd name="connsiteX16" fmla="*/ 705268 w 924724"/>
              <a:gd name="connsiteY16" fmla="*/ 156785 h 1597355"/>
              <a:gd name="connsiteX17" fmla="*/ 729652 w 924724"/>
              <a:gd name="connsiteY17" fmla="*/ 120209 h 1597355"/>
              <a:gd name="connsiteX18" fmla="*/ 766228 w 924724"/>
              <a:gd name="connsiteY18" fmla="*/ 95825 h 1597355"/>
              <a:gd name="connsiteX19" fmla="*/ 827188 w 924724"/>
              <a:gd name="connsiteY19" fmla="*/ 10481 h 1597355"/>
              <a:gd name="connsiteX20" fmla="*/ 912532 w 924724"/>
              <a:gd name="connsiteY20" fmla="*/ 34865 h 1597355"/>
              <a:gd name="connsiteX21" fmla="*/ 924724 w 924724"/>
              <a:gd name="connsiteY21" fmla="*/ 71441 h 1597355"/>
              <a:gd name="connsiteX22" fmla="*/ 900340 w 924724"/>
              <a:gd name="connsiteY22" fmla="*/ 156785 h 1597355"/>
              <a:gd name="connsiteX23" fmla="*/ 863764 w 924724"/>
              <a:gd name="connsiteY23" fmla="*/ 181169 h 1597355"/>
              <a:gd name="connsiteX24" fmla="*/ 802804 w 924724"/>
              <a:gd name="connsiteY24" fmla="*/ 388433 h 1597355"/>
              <a:gd name="connsiteX25" fmla="*/ 766228 w 924724"/>
              <a:gd name="connsiteY25" fmla="*/ 400625 h 1597355"/>
              <a:gd name="connsiteX26" fmla="*/ 680884 w 924724"/>
              <a:gd name="connsiteY26" fmla="*/ 425009 h 1597355"/>
              <a:gd name="connsiteX27" fmla="*/ 607732 w 924724"/>
              <a:gd name="connsiteY27" fmla="*/ 461585 h 1597355"/>
              <a:gd name="connsiteX28" fmla="*/ 522388 w 924724"/>
              <a:gd name="connsiteY28" fmla="*/ 559121 h 1597355"/>
              <a:gd name="connsiteX29" fmla="*/ 510196 w 924724"/>
              <a:gd name="connsiteY29" fmla="*/ 595697 h 1597355"/>
              <a:gd name="connsiteX30" fmla="*/ 485812 w 924724"/>
              <a:gd name="connsiteY30" fmla="*/ 632273 h 1597355"/>
              <a:gd name="connsiteX31" fmla="*/ 546772 w 924724"/>
              <a:gd name="connsiteY31" fmla="*/ 693233 h 1597355"/>
              <a:gd name="connsiteX32" fmla="*/ 571156 w 924724"/>
              <a:gd name="connsiteY32" fmla="*/ 766385 h 1597355"/>
              <a:gd name="connsiteX33" fmla="*/ 583348 w 924724"/>
              <a:gd name="connsiteY33" fmla="*/ 802961 h 1597355"/>
              <a:gd name="connsiteX34" fmla="*/ 607732 w 924724"/>
              <a:gd name="connsiteY34" fmla="*/ 839537 h 1597355"/>
              <a:gd name="connsiteX35" fmla="*/ 644308 w 924724"/>
              <a:gd name="connsiteY35" fmla="*/ 912689 h 1597355"/>
              <a:gd name="connsiteX36" fmla="*/ 680884 w 924724"/>
              <a:gd name="connsiteY36" fmla="*/ 924881 h 1597355"/>
              <a:gd name="connsiteX37" fmla="*/ 705268 w 924724"/>
              <a:gd name="connsiteY37" fmla="*/ 961457 h 1597355"/>
              <a:gd name="connsiteX38" fmla="*/ 741844 w 924724"/>
              <a:gd name="connsiteY38" fmla="*/ 1034609 h 1597355"/>
              <a:gd name="connsiteX39" fmla="*/ 766228 w 924724"/>
              <a:gd name="connsiteY39" fmla="*/ 1119953 h 1597355"/>
              <a:gd name="connsiteX40" fmla="*/ 790612 w 924724"/>
              <a:gd name="connsiteY40" fmla="*/ 1156529 h 1597355"/>
              <a:gd name="connsiteX41" fmla="*/ 778420 w 924724"/>
              <a:gd name="connsiteY41" fmla="*/ 1266257 h 1597355"/>
              <a:gd name="connsiteX42" fmla="*/ 766228 w 924724"/>
              <a:gd name="connsiteY42" fmla="*/ 1388177 h 1597355"/>
              <a:gd name="connsiteX43" fmla="*/ 729652 w 924724"/>
              <a:gd name="connsiteY43" fmla="*/ 1412561 h 1597355"/>
              <a:gd name="connsiteX44" fmla="*/ 668692 w 924724"/>
              <a:gd name="connsiteY44" fmla="*/ 1497905 h 1597355"/>
              <a:gd name="connsiteX45" fmla="*/ 619924 w 924724"/>
              <a:gd name="connsiteY45" fmla="*/ 1510097 h 1597355"/>
              <a:gd name="connsiteX46" fmla="*/ 583348 w 924724"/>
              <a:gd name="connsiteY46" fmla="*/ 1534481 h 1597355"/>
              <a:gd name="connsiteX47" fmla="*/ 485812 w 924724"/>
              <a:gd name="connsiteY47" fmla="*/ 1534481 h 1597355"/>
              <a:gd name="connsiteX48" fmla="*/ 473620 w 924724"/>
              <a:gd name="connsiteY48" fmla="*/ 1571057 h 1597355"/>
              <a:gd name="connsiteX49" fmla="*/ 437044 w 924724"/>
              <a:gd name="connsiteY49" fmla="*/ 1583249 h 1597355"/>
              <a:gd name="connsiteX50" fmla="*/ 400468 w 924724"/>
              <a:gd name="connsiteY50" fmla="*/ 1558865 h 1597355"/>
              <a:gd name="connsiteX51" fmla="*/ 302932 w 924724"/>
              <a:gd name="connsiteY51" fmla="*/ 1595441 h 1597355"/>
              <a:gd name="connsiteX52" fmla="*/ 315124 w 924724"/>
              <a:gd name="connsiteY52" fmla="*/ 1558865 h 1597355"/>
              <a:gd name="connsiteX53" fmla="*/ 302932 w 924724"/>
              <a:gd name="connsiteY53" fmla="*/ 1522289 h 1597355"/>
              <a:gd name="connsiteX54" fmla="*/ 315124 w 924724"/>
              <a:gd name="connsiteY54" fmla="*/ 1363793 h 1597355"/>
              <a:gd name="connsiteX55" fmla="*/ 339508 w 924724"/>
              <a:gd name="connsiteY55" fmla="*/ 1315025 h 1597355"/>
              <a:gd name="connsiteX56" fmla="*/ 339508 w 924724"/>
              <a:gd name="connsiteY56" fmla="*/ 1205297 h 1597355"/>
              <a:gd name="connsiteX57" fmla="*/ 266356 w 924724"/>
              <a:gd name="connsiteY57" fmla="*/ 1156529 h 1597355"/>
              <a:gd name="connsiteX58" fmla="*/ 315124 w 924724"/>
              <a:gd name="connsiteY58" fmla="*/ 1095569 h 1597355"/>
              <a:gd name="connsiteX59" fmla="*/ 351700 w 924724"/>
              <a:gd name="connsiteY59" fmla="*/ 1107761 h 1597355"/>
              <a:gd name="connsiteX60" fmla="*/ 315124 w 924724"/>
              <a:gd name="connsiteY60" fmla="*/ 998033 h 1597355"/>
              <a:gd name="connsiteX61" fmla="*/ 302932 w 924724"/>
              <a:gd name="connsiteY61" fmla="*/ 961457 h 1597355"/>
              <a:gd name="connsiteX62" fmla="*/ 229780 w 924724"/>
              <a:gd name="connsiteY62" fmla="*/ 937073 h 1597355"/>
              <a:gd name="connsiteX63" fmla="*/ 193204 w 924724"/>
              <a:gd name="connsiteY63" fmla="*/ 924881 h 1597355"/>
              <a:gd name="connsiteX64" fmla="*/ 181012 w 924724"/>
              <a:gd name="connsiteY64" fmla="*/ 961457 h 1597355"/>
              <a:gd name="connsiteX65" fmla="*/ 156628 w 924724"/>
              <a:gd name="connsiteY65" fmla="*/ 1010225 h 1597355"/>
              <a:gd name="connsiteX66" fmla="*/ 132244 w 924724"/>
              <a:gd name="connsiteY66" fmla="*/ 973649 h 1597355"/>
              <a:gd name="connsiteX67" fmla="*/ 120052 w 924724"/>
              <a:gd name="connsiteY67" fmla="*/ 937073 h 1597355"/>
              <a:gd name="connsiteX68" fmla="*/ 83476 w 924724"/>
              <a:gd name="connsiteY68" fmla="*/ 924881 h 1597355"/>
              <a:gd name="connsiteX69" fmla="*/ 46900 w 924724"/>
              <a:gd name="connsiteY69" fmla="*/ 900497 h 1597355"/>
              <a:gd name="connsiteX70" fmla="*/ 95668 w 924724"/>
              <a:gd name="connsiteY70" fmla="*/ 827345 h 1597355"/>
              <a:gd name="connsiteX71" fmla="*/ 107860 w 924724"/>
              <a:gd name="connsiteY71" fmla="*/ 790769 h 1597355"/>
              <a:gd name="connsiteX72" fmla="*/ 168820 w 924724"/>
              <a:gd name="connsiteY72" fmla="*/ 778577 h 1597355"/>
              <a:gd name="connsiteX73" fmla="*/ 156628 w 924724"/>
              <a:gd name="connsiteY73" fmla="*/ 632273 h 1597355"/>
              <a:gd name="connsiteX74" fmla="*/ 120052 w 924724"/>
              <a:gd name="connsiteY74" fmla="*/ 620081 h 1597355"/>
              <a:gd name="connsiteX75" fmla="*/ 22516 w 924724"/>
              <a:gd name="connsiteY75" fmla="*/ 607889 h 1597355"/>
              <a:gd name="connsiteX76" fmla="*/ 46900 w 924724"/>
              <a:gd name="connsiteY76" fmla="*/ 546929 h 1597355"/>
              <a:gd name="connsiteX77" fmla="*/ 59092 w 924724"/>
              <a:gd name="connsiteY77" fmla="*/ 510353 h 1597355"/>
              <a:gd name="connsiteX78" fmla="*/ 95668 w 924724"/>
              <a:gd name="connsiteY78" fmla="*/ 498161 h 15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24724" h="1597355">
                <a:moveTo>
                  <a:pt x="10324" y="583505"/>
                </a:moveTo>
                <a:cubicBezTo>
                  <a:pt x="73349" y="488967"/>
                  <a:pt x="31290" y="519620"/>
                  <a:pt x="132244" y="485969"/>
                </a:cubicBezTo>
                <a:lnTo>
                  <a:pt x="168820" y="473777"/>
                </a:lnTo>
                <a:lnTo>
                  <a:pt x="205396" y="461585"/>
                </a:lnTo>
                <a:lnTo>
                  <a:pt x="254164" y="388433"/>
                </a:lnTo>
                <a:cubicBezTo>
                  <a:pt x="262292" y="376241"/>
                  <a:pt x="273914" y="365758"/>
                  <a:pt x="278548" y="351857"/>
                </a:cubicBezTo>
                <a:cubicBezTo>
                  <a:pt x="282612" y="339665"/>
                  <a:pt x="281653" y="324368"/>
                  <a:pt x="290740" y="315281"/>
                </a:cubicBezTo>
                <a:cubicBezTo>
                  <a:pt x="299827" y="306194"/>
                  <a:pt x="315821" y="308836"/>
                  <a:pt x="327316" y="303089"/>
                </a:cubicBezTo>
                <a:cubicBezTo>
                  <a:pt x="340422" y="296536"/>
                  <a:pt x="350502" y="284656"/>
                  <a:pt x="363892" y="278705"/>
                </a:cubicBezTo>
                <a:cubicBezTo>
                  <a:pt x="387380" y="268266"/>
                  <a:pt x="437044" y="254321"/>
                  <a:pt x="437044" y="254321"/>
                </a:cubicBezTo>
                <a:cubicBezTo>
                  <a:pt x="445172" y="266513"/>
                  <a:pt x="449002" y="283131"/>
                  <a:pt x="461428" y="290897"/>
                </a:cubicBezTo>
                <a:cubicBezTo>
                  <a:pt x="483224" y="304520"/>
                  <a:pt x="534580" y="315281"/>
                  <a:pt x="534580" y="315281"/>
                </a:cubicBezTo>
                <a:cubicBezTo>
                  <a:pt x="546909" y="296788"/>
                  <a:pt x="571156" y="267368"/>
                  <a:pt x="571156" y="242129"/>
                </a:cubicBezTo>
                <a:cubicBezTo>
                  <a:pt x="571156" y="229278"/>
                  <a:pt x="563028" y="217745"/>
                  <a:pt x="558964" y="205553"/>
                </a:cubicBezTo>
                <a:cubicBezTo>
                  <a:pt x="571156" y="197425"/>
                  <a:pt x="581639" y="185803"/>
                  <a:pt x="595540" y="181169"/>
                </a:cubicBezTo>
                <a:cubicBezTo>
                  <a:pt x="618992" y="173352"/>
                  <a:pt x="644560" y="174340"/>
                  <a:pt x="668692" y="168977"/>
                </a:cubicBezTo>
                <a:cubicBezTo>
                  <a:pt x="681237" y="166189"/>
                  <a:pt x="693076" y="160849"/>
                  <a:pt x="705268" y="156785"/>
                </a:cubicBezTo>
                <a:cubicBezTo>
                  <a:pt x="713396" y="144593"/>
                  <a:pt x="719291" y="130570"/>
                  <a:pt x="729652" y="120209"/>
                </a:cubicBezTo>
                <a:cubicBezTo>
                  <a:pt x="740013" y="109848"/>
                  <a:pt x="758462" y="108251"/>
                  <a:pt x="766228" y="95825"/>
                </a:cubicBezTo>
                <a:cubicBezTo>
                  <a:pt x="826119" y="0"/>
                  <a:pt x="750507" y="36041"/>
                  <a:pt x="827188" y="10481"/>
                </a:cubicBezTo>
                <a:cubicBezTo>
                  <a:pt x="827610" y="10586"/>
                  <a:pt x="906702" y="29035"/>
                  <a:pt x="912532" y="34865"/>
                </a:cubicBezTo>
                <a:cubicBezTo>
                  <a:pt x="921619" y="43952"/>
                  <a:pt x="920660" y="59249"/>
                  <a:pt x="924724" y="71441"/>
                </a:cubicBezTo>
                <a:cubicBezTo>
                  <a:pt x="923927" y="74627"/>
                  <a:pt x="906700" y="148835"/>
                  <a:pt x="900340" y="156785"/>
                </a:cubicBezTo>
                <a:cubicBezTo>
                  <a:pt x="891186" y="168227"/>
                  <a:pt x="875956" y="173041"/>
                  <a:pt x="863764" y="181169"/>
                </a:cubicBezTo>
                <a:cubicBezTo>
                  <a:pt x="738406" y="369206"/>
                  <a:pt x="896824" y="106374"/>
                  <a:pt x="802804" y="388433"/>
                </a:cubicBezTo>
                <a:cubicBezTo>
                  <a:pt x="798740" y="400625"/>
                  <a:pt x="778585" y="397094"/>
                  <a:pt x="766228" y="400625"/>
                </a:cubicBezTo>
                <a:cubicBezTo>
                  <a:pt x="747998" y="405833"/>
                  <a:pt x="700372" y="415265"/>
                  <a:pt x="680884" y="425009"/>
                </a:cubicBezTo>
                <a:cubicBezTo>
                  <a:pt x="586346" y="472278"/>
                  <a:pt x="699667" y="430940"/>
                  <a:pt x="607732" y="461585"/>
                </a:cubicBezTo>
                <a:cubicBezTo>
                  <a:pt x="550836" y="546929"/>
                  <a:pt x="583348" y="518481"/>
                  <a:pt x="522388" y="559121"/>
                </a:cubicBezTo>
                <a:cubicBezTo>
                  <a:pt x="518324" y="571313"/>
                  <a:pt x="515943" y="584202"/>
                  <a:pt x="510196" y="595697"/>
                </a:cubicBezTo>
                <a:cubicBezTo>
                  <a:pt x="503643" y="608803"/>
                  <a:pt x="485812" y="617620"/>
                  <a:pt x="485812" y="632273"/>
                </a:cubicBezTo>
                <a:cubicBezTo>
                  <a:pt x="485812" y="659366"/>
                  <a:pt x="530516" y="682396"/>
                  <a:pt x="546772" y="693233"/>
                </a:cubicBezTo>
                <a:lnTo>
                  <a:pt x="571156" y="766385"/>
                </a:lnTo>
                <a:cubicBezTo>
                  <a:pt x="575220" y="778577"/>
                  <a:pt x="576219" y="792268"/>
                  <a:pt x="583348" y="802961"/>
                </a:cubicBezTo>
                <a:cubicBezTo>
                  <a:pt x="591476" y="815153"/>
                  <a:pt x="601179" y="826431"/>
                  <a:pt x="607732" y="839537"/>
                </a:cubicBezTo>
                <a:cubicBezTo>
                  <a:pt x="622457" y="868986"/>
                  <a:pt x="615191" y="889395"/>
                  <a:pt x="644308" y="912689"/>
                </a:cubicBezTo>
                <a:cubicBezTo>
                  <a:pt x="654343" y="920717"/>
                  <a:pt x="668692" y="920817"/>
                  <a:pt x="680884" y="924881"/>
                </a:cubicBezTo>
                <a:cubicBezTo>
                  <a:pt x="689012" y="937073"/>
                  <a:pt x="698715" y="948351"/>
                  <a:pt x="705268" y="961457"/>
                </a:cubicBezTo>
                <a:cubicBezTo>
                  <a:pt x="755745" y="1062411"/>
                  <a:pt x="671963" y="929787"/>
                  <a:pt x="741844" y="1034609"/>
                </a:cubicBezTo>
                <a:cubicBezTo>
                  <a:pt x="745750" y="1050234"/>
                  <a:pt x="757483" y="1102462"/>
                  <a:pt x="766228" y="1119953"/>
                </a:cubicBezTo>
                <a:cubicBezTo>
                  <a:pt x="772781" y="1133059"/>
                  <a:pt x="782484" y="1144337"/>
                  <a:pt x="790612" y="1156529"/>
                </a:cubicBezTo>
                <a:cubicBezTo>
                  <a:pt x="786548" y="1193105"/>
                  <a:pt x="782273" y="1229658"/>
                  <a:pt x="778420" y="1266257"/>
                </a:cubicBezTo>
                <a:cubicBezTo>
                  <a:pt x="774144" y="1306875"/>
                  <a:pt x="779144" y="1349430"/>
                  <a:pt x="766228" y="1388177"/>
                </a:cubicBezTo>
                <a:cubicBezTo>
                  <a:pt x="761594" y="1402078"/>
                  <a:pt x="741844" y="1404433"/>
                  <a:pt x="729652" y="1412561"/>
                </a:cubicBezTo>
                <a:cubicBezTo>
                  <a:pt x="701204" y="1497905"/>
                  <a:pt x="729652" y="1477585"/>
                  <a:pt x="668692" y="1497905"/>
                </a:cubicBezTo>
                <a:cubicBezTo>
                  <a:pt x="603907" y="1454715"/>
                  <a:pt x="652112" y="1469862"/>
                  <a:pt x="619924" y="1510097"/>
                </a:cubicBezTo>
                <a:cubicBezTo>
                  <a:pt x="610770" y="1521539"/>
                  <a:pt x="595540" y="1526353"/>
                  <a:pt x="583348" y="1534481"/>
                </a:cubicBezTo>
                <a:cubicBezTo>
                  <a:pt x="548403" y="1522833"/>
                  <a:pt x="525045" y="1508326"/>
                  <a:pt x="485812" y="1534481"/>
                </a:cubicBezTo>
                <a:cubicBezTo>
                  <a:pt x="475119" y="1541610"/>
                  <a:pt x="482707" y="1561970"/>
                  <a:pt x="473620" y="1571057"/>
                </a:cubicBezTo>
                <a:cubicBezTo>
                  <a:pt x="464533" y="1580144"/>
                  <a:pt x="449236" y="1579185"/>
                  <a:pt x="437044" y="1583249"/>
                </a:cubicBezTo>
                <a:cubicBezTo>
                  <a:pt x="424852" y="1575121"/>
                  <a:pt x="415008" y="1560682"/>
                  <a:pt x="400468" y="1558865"/>
                </a:cubicBezTo>
                <a:cubicBezTo>
                  <a:pt x="356064" y="1553314"/>
                  <a:pt x="334883" y="1574140"/>
                  <a:pt x="302932" y="1595441"/>
                </a:cubicBezTo>
                <a:cubicBezTo>
                  <a:pt x="222580" y="1541873"/>
                  <a:pt x="286257" y="1597355"/>
                  <a:pt x="315124" y="1558865"/>
                </a:cubicBezTo>
                <a:cubicBezTo>
                  <a:pt x="322835" y="1548584"/>
                  <a:pt x="306996" y="1534481"/>
                  <a:pt x="302932" y="1522289"/>
                </a:cubicBezTo>
                <a:cubicBezTo>
                  <a:pt x="306996" y="1469457"/>
                  <a:pt x="300567" y="1414742"/>
                  <a:pt x="315124" y="1363793"/>
                </a:cubicBezTo>
                <a:cubicBezTo>
                  <a:pt x="340133" y="1276261"/>
                  <a:pt x="379523" y="1435069"/>
                  <a:pt x="339508" y="1315025"/>
                </a:cubicBezTo>
                <a:cubicBezTo>
                  <a:pt x="342816" y="1295177"/>
                  <a:pt x="365234" y="1231023"/>
                  <a:pt x="339508" y="1205297"/>
                </a:cubicBezTo>
                <a:cubicBezTo>
                  <a:pt x="318786" y="1184575"/>
                  <a:pt x="266356" y="1156529"/>
                  <a:pt x="266356" y="1156529"/>
                </a:cubicBezTo>
                <a:cubicBezTo>
                  <a:pt x="275866" y="1128000"/>
                  <a:pt x="276197" y="1102057"/>
                  <a:pt x="315124" y="1095569"/>
                </a:cubicBezTo>
                <a:cubicBezTo>
                  <a:pt x="327801" y="1093456"/>
                  <a:pt x="339508" y="1103697"/>
                  <a:pt x="351700" y="1107761"/>
                </a:cubicBezTo>
                <a:cubicBezTo>
                  <a:pt x="329065" y="971952"/>
                  <a:pt x="357982" y="1083750"/>
                  <a:pt x="315124" y="998033"/>
                </a:cubicBezTo>
                <a:cubicBezTo>
                  <a:pt x="309377" y="986538"/>
                  <a:pt x="313390" y="968927"/>
                  <a:pt x="302932" y="961457"/>
                </a:cubicBezTo>
                <a:cubicBezTo>
                  <a:pt x="282017" y="946517"/>
                  <a:pt x="254164" y="945201"/>
                  <a:pt x="229780" y="937073"/>
                </a:cubicBezTo>
                <a:lnTo>
                  <a:pt x="193204" y="924881"/>
                </a:lnTo>
                <a:cubicBezTo>
                  <a:pt x="189140" y="937073"/>
                  <a:pt x="181012" y="948606"/>
                  <a:pt x="181012" y="961457"/>
                </a:cubicBezTo>
                <a:cubicBezTo>
                  <a:pt x="181012" y="1015644"/>
                  <a:pt x="221652" y="988550"/>
                  <a:pt x="156628" y="1010225"/>
                </a:cubicBezTo>
                <a:cubicBezTo>
                  <a:pt x="148500" y="998033"/>
                  <a:pt x="138797" y="986755"/>
                  <a:pt x="132244" y="973649"/>
                </a:cubicBezTo>
                <a:cubicBezTo>
                  <a:pt x="126497" y="962154"/>
                  <a:pt x="129139" y="946160"/>
                  <a:pt x="120052" y="937073"/>
                </a:cubicBezTo>
                <a:cubicBezTo>
                  <a:pt x="110965" y="927986"/>
                  <a:pt x="94971" y="930628"/>
                  <a:pt x="83476" y="924881"/>
                </a:cubicBezTo>
                <a:cubicBezTo>
                  <a:pt x="70370" y="918328"/>
                  <a:pt x="59092" y="908625"/>
                  <a:pt x="46900" y="900497"/>
                </a:cubicBezTo>
                <a:cubicBezTo>
                  <a:pt x="63156" y="876113"/>
                  <a:pt x="86401" y="855147"/>
                  <a:pt x="95668" y="827345"/>
                </a:cubicBezTo>
                <a:cubicBezTo>
                  <a:pt x="99732" y="815153"/>
                  <a:pt x="97167" y="797898"/>
                  <a:pt x="107860" y="790769"/>
                </a:cubicBezTo>
                <a:cubicBezTo>
                  <a:pt x="125102" y="779274"/>
                  <a:pt x="148500" y="782641"/>
                  <a:pt x="168820" y="778577"/>
                </a:cubicBezTo>
                <a:cubicBezTo>
                  <a:pt x="164756" y="729809"/>
                  <a:pt x="171020" y="679046"/>
                  <a:pt x="156628" y="632273"/>
                </a:cubicBezTo>
                <a:cubicBezTo>
                  <a:pt x="152849" y="619990"/>
                  <a:pt x="132696" y="622380"/>
                  <a:pt x="120052" y="620081"/>
                </a:cubicBezTo>
                <a:cubicBezTo>
                  <a:pt x="87815" y="614220"/>
                  <a:pt x="55028" y="611953"/>
                  <a:pt x="22516" y="607889"/>
                </a:cubicBezTo>
                <a:cubicBezTo>
                  <a:pt x="0" y="540341"/>
                  <a:pt x="6119" y="597905"/>
                  <a:pt x="46900" y="546929"/>
                </a:cubicBezTo>
                <a:cubicBezTo>
                  <a:pt x="54928" y="536894"/>
                  <a:pt x="50005" y="519440"/>
                  <a:pt x="59092" y="510353"/>
                </a:cubicBezTo>
                <a:cubicBezTo>
                  <a:pt x="68179" y="501266"/>
                  <a:pt x="95668" y="498161"/>
                  <a:pt x="95668" y="498161"/>
                </a:cubicBezTo>
              </a:path>
            </a:pathLst>
          </a:custGeom>
          <a:solidFill>
            <a:srgbClr val="FF0000">
              <a:alpha val="41000"/>
            </a:srgbClr>
          </a:solid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pic>
        <p:nvPicPr>
          <p:cNvPr id="24" name="Grafik 23" descr="Japan flag.gif"/>
          <p:cNvPicPr>
            <a:picLocks noChangeAspect="1"/>
          </p:cNvPicPr>
          <p:nvPr/>
        </p:nvPicPr>
        <p:blipFill>
          <a:blip r:embed="rId6"/>
          <a:stretch>
            <a:fillRect/>
          </a:stretch>
        </p:blipFill>
        <p:spPr>
          <a:xfrm>
            <a:off x="7286644" y="4857760"/>
            <a:ext cx="1009640" cy="713046"/>
          </a:xfrm>
          <a:prstGeom prst="rect">
            <a:avLst/>
          </a:prstGeom>
          <a:scene3d>
            <a:camera prst="orthographicFront"/>
            <a:lightRig rig="threePt" dir="t"/>
          </a:scene3d>
          <a:sp3d>
            <a:bevelT w="165100" prst="coolSlant"/>
          </a:sp3d>
        </p:spPr>
      </p:pic>
      <p:sp>
        <p:nvSpPr>
          <p:cNvPr id="25" name="Textfeld 24"/>
          <p:cNvSpPr txBox="1"/>
          <p:nvPr/>
        </p:nvSpPr>
        <p:spPr>
          <a:xfrm>
            <a:off x="106268" y="2143116"/>
            <a:ext cx="3857652" cy="3785652"/>
          </a:xfrm>
          <a:prstGeom prst="rect">
            <a:avLst/>
          </a:prstGeom>
          <a:noFill/>
        </p:spPr>
        <p:txBody>
          <a:bodyPr wrap="square" rtlCol="0">
            <a:spAutoFit/>
          </a:bodyPr>
          <a:lstStyle/>
          <a:p>
            <a:pPr>
              <a:buFont typeface="Wingdings" pitchFamily="2" charset="2"/>
              <a:buChar char="§"/>
            </a:pPr>
            <a:r>
              <a:rPr lang="de-CH" sz="2000" dirty="0" smtClean="0"/>
              <a:t> Japan als Kolonialmacht Asiens</a:t>
            </a:r>
            <a:br>
              <a:rPr lang="de-CH" sz="2000" dirty="0" smtClean="0"/>
            </a:br>
            <a:endParaRPr lang="de-CH" sz="2000" dirty="0" smtClean="0"/>
          </a:p>
          <a:p>
            <a:pPr>
              <a:buFont typeface="Wingdings" pitchFamily="2" charset="2"/>
              <a:buChar char="§"/>
            </a:pPr>
            <a:r>
              <a:rPr lang="de-CH" sz="2000" dirty="0" smtClean="0"/>
              <a:t> Korea wird Kolonie Japans</a:t>
            </a:r>
            <a:br>
              <a:rPr lang="de-CH" sz="2000" dirty="0" smtClean="0"/>
            </a:br>
            <a:endParaRPr lang="de-CH" sz="2000" dirty="0" smtClean="0"/>
          </a:p>
          <a:p>
            <a:pPr>
              <a:buFont typeface="Wingdings" pitchFamily="2" charset="2"/>
              <a:buChar char="§"/>
            </a:pPr>
            <a:r>
              <a:rPr lang="de-CH" sz="2000" dirty="0" smtClean="0"/>
              <a:t> „Divide &amp; Conquer“</a:t>
            </a:r>
            <a:br>
              <a:rPr lang="de-CH" sz="2000" dirty="0" smtClean="0"/>
            </a:br>
            <a:endParaRPr lang="de-CH" sz="2000" dirty="0" smtClean="0"/>
          </a:p>
          <a:p>
            <a:pPr>
              <a:buFont typeface="Wingdings" pitchFamily="2" charset="2"/>
              <a:buChar char="§"/>
            </a:pPr>
            <a:r>
              <a:rPr lang="de-CH" sz="2000" dirty="0" smtClean="0"/>
              <a:t> Ausbeutung Koreas</a:t>
            </a:r>
          </a:p>
          <a:p>
            <a:endParaRPr lang="de-CH" sz="2000" dirty="0" smtClean="0"/>
          </a:p>
          <a:p>
            <a:pPr>
              <a:buFont typeface="Wingdings" pitchFamily="2" charset="2"/>
              <a:buChar char="§"/>
            </a:pPr>
            <a:r>
              <a:rPr lang="de-CH" sz="2000" dirty="0" smtClean="0"/>
              <a:t> Ende der Kolonialherrschaft</a:t>
            </a:r>
          </a:p>
          <a:p>
            <a:endParaRPr lang="de-CH" sz="2000" dirty="0" smtClean="0"/>
          </a:p>
          <a:p>
            <a:pPr>
              <a:buFont typeface="Wingdings" pitchFamily="2" charset="2"/>
              <a:buChar char="§"/>
            </a:pPr>
            <a:r>
              <a:rPr lang="de-CH" sz="2000" dirty="0" smtClean="0"/>
              <a:t> Welt der zwei Ideologien</a:t>
            </a:r>
          </a:p>
          <a:p>
            <a:endParaRPr lang="de-CH" sz="2000" dirty="0" smtClean="0"/>
          </a:p>
        </p:txBody>
      </p:sp>
      <p:pic>
        <p:nvPicPr>
          <p:cNvPr id="10" name="~PP2113.WAV">
            <a:hlinkClick r:id="" action="ppaction://media"/>
          </p:cNvPr>
          <p:cNvPicPr>
            <a:picLocks noRot="1" noChangeAspect="1"/>
          </p:cNvPicPr>
          <p:nvPr>
            <a:wavAudioFile r:embed="rId2" name="~PP2113.WAV"/>
          </p:nvPr>
        </p:nvPicPr>
        <p:blipFill>
          <a:blip r:embed="rId7"/>
          <a:stretch>
            <a:fillRect/>
          </a:stretch>
        </p:blipFill>
        <p:spPr>
          <a:xfrm>
            <a:off x="8653463" y="6367463"/>
            <a:ext cx="304800" cy="304800"/>
          </a:xfrm>
          <a:prstGeom prst="rect">
            <a:avLst/>
          </a:prstGeom>
        </p:spPr>
      </p:pic>
    </p:spTree>
    <p:custDataLst>
      <p:tags r:id="rId1"/>
    </p:custDataLst>
  </p:cSld>
  <p:clrMapOvr>
    <a:masterClrMapping/>
  </p:clrMapOvr>
  <p:transition advTm="75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par>
                                <p:cTn id="12" presetID="35" presetClass="path" presetSubtype="0" accel="50000" decel="50000" fill="hold" grpId="0" nodeType="withEffect">
                                  <p:stCondLst>
                                    <p:cond delay="0"/>
                                  </p:stCondLst>
                                  <p:childTnLst>
                                    <p:animMotion origin="layout" path="M 5.55556E-7 -3.70953E-6 L -0.1434 0.0007 " pathEditMode="relative" rAng="0" ptsTypes="AA">
                                      <p:cBhvr>
                                        <p:cTn id="13" dur="2000" fill="hold"/>
                                        <p:tgtEl>
                                          <p:spTgt spid="22"/>
                                        </p:tgtEl>
                                        <p:attrNameLst>
                                          <p:attrName>ppt_x</p:attrName>
                                          <p:attrName>ppt_y</p:attrName>
                                        </p:attrNameLst>
                                      </p:cBhvr>
                                      <p:rCtr x="-72" y="0"/>
                                    </p:animMotion>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3000"/>
                                        <p:tgtEl>
                                          <p:spTgt spid="23"/>
                                        </p:tgtEl>
                                      </p:cBhvr>
                                    </p:animEffect>
                                  </p:childTnLst>
                                </p:cTn>
                              </p:par>
                              <p:par>
                                <p:cTn id="17" presetID="10" presetClass="exit" presetSubtype="0" fill="hold" grpId="2" nodeType="withEffect">
                                  <p:stCondLst>
                                    <p:cond delay="1900"/>
                                  </p:stCondLst>
                                  <p:childTnLst>
                                    <p:animEffect transition="out" filter="fade">
                                      <p:cBhvr>
                                        <p:cTn id="18" dur="1000"/>
                                        <p:tgtEl>
                                          <p:spTgt spid="22"/>
                                        </p:tgtEl>
                                      </p:cBhvr>
                                    </p:animEffect>
                                    <p:set>
                                      <p:cBhvr>
                                        <p:cTn id="19"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0"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22" grpId="0" animBg="1"/>
      <p:bldP spid="22" grpId="1" animBg="1"/>
      <p:bldP spid="22" grpId="2"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14282" y="428604"/>
            <a:ext cx="7786742" cy="584775"/>
          </a:xfrm>
          <a:prstGeom prst="rect">
            <a:avLst/>
          </a:prstGeom>
          <a:noFill/>
        </p:spPr>
        <p:txBody>
          <a:bodyPr wrap="square" rtlCol="0">
            <a:spAutoFit/>
          </a:bodyPr>
          <a:lstStyle/>
          <a:p>
            <a:r>
              <a:rPr lang="de-DE" sz="3200" dirty="0" smtClean="0">
                <a:solidFill>
                  <a:schemeClr val="accent1"/>
                </a:solidFill>
              </a:rPr>
              <a:t>Wichtige Personen</a:t>
            </a:r>
            <a:endParaRPr lang="de-CH" sz="3200" dirty="0">
              <a:solidFill>
                <a:schemeClr val="accent1"/>
              </a:solidFill>
            </a:endParaRPr>
          </a:p>
        </p:txBody>
      </p:sp>
      <p:cxnSp>
        <p:nvCxnSpPr>
          <p:cNvPr id="18" name="Gerade Verbindung 17"/>
          <p:cNvCxnSpPr/>
          <p:nvPr/>
        </p:nvCxnSpPr>
        <p:spPr>
          <a:xfrm rot="5400000">
            <a:off x="1750993" y="4178305"/>
            <a:ext cx="4928428" cy="794"/>
          </a:xfrm>
          <a:prstGeom prst="line">
            <a:avLst/>
          </a:prstGeom>
          <a:ln w="25400"/>
        </p:spPr>
        <p:style>
          <a:lnRef idx="1">
            <a:schemeClr val="dk1"/>
          </a:lnRef>
          <a:fillRef idx="0">
            <a:schemeClr val="dk1"/>
          </a:fillRef>
          <a:effectRef idx="0">
            <a:schemeClr val="dk1"/>
          </a:effectRef>
          <a:fontRef idx="minor">
            <a:schemeClr val="tx1"/>
          </a:fontRef>
        </p:style>
      </p:cxnSp>
      <p:sp>
        <p:nvSpPr>
          <p:cNvPr id="25" name="Rechteck 24"/>
          <p:cNvSpPr/>
          <p:nvPr/>
        </p:nvSpPr>
        <p:spPr>
          <a:xfrm>
            <a:off x="4214810" y="1500174"/>
            <a:ext cx="4929190" cy="5357826"/>
          </a:xfrm>
          <a:prstGeom prst="rect">
            <a:avLst/>
          </a:prstGeom>
          <a:blipFill dpi="0" rotWithShape="1">
            <a:blip r:embed="rId5">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hteck 25"/>
          <p:cNvSpPr/>
          <p:nvPr/>
        </p:nvSpPr>
        <p:spPr>
          <a:xfrm>
            <a:off x="0" y="1500174"/>
            <a:ext cx="4214810" cy="5357826"/>
          </a:xfrm>
          <a:prstGeom prst="rect">
            <a:avLst/>
          </a:prstGeom>
          <a:blipFill dpi="0" rotWithShape="1">
            <a:blip r:embed="rId6">
              <a:alphaModFix amt="2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27" name="Gruppieren 26"/>
          <p:cNvGrpSpPr/>
          <p:nvPr/>
        </p:nvGrpSpPr>
        <p:grpSpPr>
          <a:xfrm>
            <a:off x="214282" y="1857364"/>
            <a:ext cx="2071702" cy="1655216"/>
            <a:chOff x="500034" y="1928802"/>
            <a:chExt cx="2071702" cy="1655216"/>
          </a:xfrm>
        </p:grpSpPr>
        <p:pic>
          <p:nvPicPr>
            <p:cNvPr id="28" name="Grafik 27" descr="stalin_384x350.jpg"/>
            <p:cNvPicPr>
              <a:picLocks noChangeAspect="1"/>
            </p:cNvPicPr>
            <p:nvPr/>
          </p:nvPicPr>
          <p:blipFill>
            <a:blip r:embed="rId7"/>
            <a:stretch>
              <a:fillRect/>
            </a:stretch>
          </p:blipFill>
          <p:spPr>
            <a:xfrm>
              <a:off x="571472" y="1928802"/>
              <a:ext cx="1428760" cy="1302255"/>
            </a:xfrm>
            <a:prstGeom prst="rect">
              <a:avLst/>
            </a:prstGeom>
          </p:spPr>
        </p:pic>
        <p:sp>
          <p:nvSpPr>
            <p:cNvPr id="29" name="Textfeld 28"/>
            <p:cNvSpPr txBox="1"/>
            <p:nvPr/>
          </p:nvSpPr>
          <p:spPr>
            <a:xfrm>
              <a:off x="500034" y="3214686"/>
              <a:ext cx="2071702" cy="369332"/>
            </a:xfrm>
            <a:prstGeom prst="rect">
              <a:avLst/>
            </a:prstGeom>
            <a:noFill/>
          </p:spPr>
          <p:txBody>
            <a:bodyPr wrap="square" rtlCol="0">
              <a:spAutoFit/>
            </a:bodyPr>
            <a:lstStyle/>
            <a:p>
              <a:r>
                <a:rPr lang="de-DE" b="1" dirty="0" smtClean="0"/>
                <a:t>Josef Stalin</a:t>
              </a:r>
              <a:endParaRPr lang="de-CH" b="1" dirty="0"/>
            </a:p>
          </p:txBody>
        </p:sp>
      </p:grpSp>
      <p:grpSp>
        <p:nvGrpSpPr>
          <p:cNvPr id="30" name="Gruppieren 29"/>
          <p:cNvGrpSpPr/>
          <p:nvPr/>
        </p:nvGrpSpPr>
        <p:grpSpPr>
          <a:xfrm>
            <a:off x="2214546" y="3357562"/>
            <a:ext cx="1428760" cy="1726654"/>
            <a:chOff x="285720" y="4643446"/>
            <a:chExt cx="1479787" cy="1726654"/>
          </a:xfrm>
        </p:grpSpPr>
        <p:pic>
          <p:nvPicPr>
            <p:cNvPr id="31" name="Grafik 30" descr="Kim_Il_Sung.jpg"/>
            <p:cNvPicPr>
              <a:picLocks noChangeAspect="1"/>
            </p:cNvPicPr>
            <p:nvPr/>
          </p:nvPicPr>
          <p:blipFill>
            <a:blip r:embed="rId8"/>
            <a:stretch>
              <a:fillRect/>
            </a:stretch>
          </p:blipFill>
          <p:spPr>
            <a:xfrm>
              <a:off x="357158" y="4643446"/>
              <a:ext cx="1166117" cy="1357322"/>
            </a:xfrm>
            <a:prstGeom prst="rect">
              <a:avLst/>
            </a:prstGeom>
          </p:spPr>
        </p:pic>
        <p:sp>
          <p:nvSpPr>
            <p:cNvPr id="32" name="Textfeld 31"/>
            <p:cNvSpPr txBox="1"/>
            <p:nvPr/>
          </p:nvSpPr>
          <p:spPr>
            <a:xfrm>
              <a:off x="285720" y="6000768"/>
              <a:ext cx="1479787" cy="369332"/>
            </a:xfrm>
            <a:prstGeom prst="rect">
              <a:avLst/>
            </a:prstGeom>
            <a:noFill/>
          </p:spPr>
          <p:txBody>
            <a:bodyPr wrap="square" rtlCol="0">
              <a:spAutoFit/>
            </a:bodyPr>
            <a:lstStyle/>
            <a:p>
              <a:r>
                <a:rPr lang="de-DE" b="1" dirty="0" smtClean="0"/>
                <a:t>Kim Il Sung</a:t>
              </a:r>
              <a:endParaRPr lang="de-CH" b="1" dirty="0"/>
            </a:p>
          </p:txBody>
        </p:sp>
      </p:grpSp>
      <p:grpSp>
        <p:nvGrpSpPr>
          <p:cNvPr id="33" name="Gruppieren 32"/>
          <p:cNvGrpSpPr/>
          <p:nvPr/>
        </p:nvGrpSpPr>
        <p:grpSpPr>
          <a:xfrm>
            <a:off x="285720" y="4572008"/>
            <a:ext cx="1571668" cy="1869530"/>
            <a:chOff x="2571736" y="3286124"/>
            <a:chExt cx="1571668" cy="1869530"/>
          </a:xfrm>
        </p:grpSpPr>
        <p:pic>
          <p:nvPicPr>
            <p:cNvPr id="34" name="Grafik 33" descr="mao_main.jpg"/>
            <p:cNvPicPr>
              <a:picLocks noChangeAspect="1"/>
            </p:cNvPicPr>
            <p:nvPr/>
          </p:nvPicPr>
          <p:blipFill>
            <a:blip r:embed="rId9"/>
            <a:stretch>
              <a:fillRect/>
            </a:stretch>
          </p:blipFill>
          <p:spPr>
            <a:xfrm>
              <a:off x="2643174" y="3286124"/>
              <a:ext cx="1146048" cy="1493520"/>
            </a:xfrm>
            <a:prstGeom prst="rect">
              <a:avLst/>
            </a:prstGeom>
          </p:spPr>
        </p:pic>
        <p:sp>
          <p:nvSpPr>
            <p:cNvPr id="35" name="Textfeld 34"/>
            <p:cNvSpPr txBox="1"/>
            <p:nvPr/>
          </p:nvSpPr>
          <p:spPr>
            <a:xfrm>
              <a:off x="2571736" y="4786322"/>
              <a:ext cx="1571668" cy="369332"/>
            </a:xfrm>
            <a:prstGeom prst="rect">
              <a:avLst/>
            </a:prstGeom>
            <a:noFill/>
          </p:spPr>
          <p:txBody>
            <a:bodyPr wrap="square" rtlCol="0">
              <a:spAutoFit/>
            </a:bodyPr>
            <a:lstStyle/>
            <a:p>
              <a:r>
                <a:rPr lang="de-DE" b="1" dirty="0" smtClean="0"/>
                <a:t>Mao Zedong</a:t>
              </a:r>
              <a:endParaRPr lang="de-CH" b="1" dirty="0"/>
            </a:p>
          </p:txBody>
        </p:sp>
      </p:grpSp>
      <p:sp>
        <p:nvSpPr>
          <p:cNvPr id="36" name="Pfeil nach links und rechts 35"/>
          <p:cNvSpPr/>
          <p:nvPr/>
        </p:nvSpPr>
        <p:spPr>
          <a:xfrm rot="2845100">
            <a:off x="1681081" y="2769710"/>
            <a:ext cx="857256"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7" name="Gerade Verbindung mit Pfeil 36"/>
          <p:cNvCxnSpPr/>
          <p:nvPr/>
        </p:nvCxnSpPr>
        <p:spPr>
          <a:xfrm rot="5400000" flipH="1" flipV="1">
            <a:off x="1571604" y="4929198"/>
            <a:ext cx="571504" cy="428628"/>
          </a:xfrm>
          <a:prstGeom prst="straightConnector1">
            <a:avLst/>
          </a:prstGeom>
          <a:ln w="25400">
            <a:prstDash val="sysDash"/>
            <a:headEnd type="arrow"/>
            <a:tailEnd type="arrow"/>
          </a:ln>
        </p:spPr>
        <p:style>
          <a:lnRef idx="1">
            <a:schemeClr val="accent1"/>
          </a:lnRef>
          <a:fillRef idx="0">
            <a:schemeClr val="accent1"/>
          </a:fillRef>
          <a:effectRef idx="0">
            <a:schemeClr val="accent1"/>
          </a:effectRef>
          <a:fontRef idx="minor">
            <a:schemeClr val="tx1"/>
          </a:fontRef>
        </p:style>
      </p:cxnSp>
      <p:grpSp>
        <p:nvGrpSpPr>
          <p:cNvPr id="38" name="Gruppieren 37"/>
          <p:cNvGrpSpPr/>
          <p:nvPr/>
        </p:nvGrpSpPr>
        <p:grpSpPr>
          <a:xfrm>
            <a:off x="4714876" y="3357562"/>
            <a:ext cx="2071702" cy="1798092"/>
            <a:chOff x="4714876" y="3357562"/>
            <a:chExt cx="2071702" cy="1798092"/>
          </a:xfrm>
        </p:grpSpPr>
        <p:pic>
          <p:nvPicPr>
            <p:cNvPr id="39" name="Grafik 38" descr="200px-Syngman_Rhee-cropped.jpg"/>
            <p:cNvPicPr>
              <a:picLocks noChangeAspect="1"/>
            </p:cNvPicPr>
            <p:nvPr/>
          </p:nvPicPr>
          <p:blipFill>
            <a:blip r:embed="rId10"/>
            <a:stretch>
              <a:fillRect/>
            </a:stretch>
          </p:blipFill>
          <p:spPr>
            <a:xfrm>
              <a:off x="4786314" y="3357562"/>
              <a:ext cx="1222822" cy="1428760"/>
            </a:xfrm>
            <a:prstGeom prst="rect">
              <a:avLst/>
            </a:prstGeom>
          </p:spPr>
        </p:pic>
        <p:sp>
          <p:nvSpPr>
            <p:cNvPr id="40" name="Textfeld 39"/>
            <p:cNvSpPr txBox="1"/>
            <p:nvPr/>
          </p:nvSpPr>
          <p:spPr>
            <a:xfrm>
              <a:off x="4714876" y="4786322"/>
              <a:ext cx="2071702" cy="369332"/>
            </a:xfrm>
            <a:prstGeom prst="rect">
              <a:avLst/>
            </a:prstGeom>
            <a:noFill/>
          </p:spPr>
          <p:txBody>
            <a:bodyPr wrap="square" rtlCol="0">
              <a:spAutoFit/>
            </a:bodyPr>
            <a:lstStyle/>
            <a:p>
              <a:r>
                <a:rPr lang="de-DE" b="1" dirty="0" smtClean="0"/>
                <a:t>Rhee </a:t>
              </a:r>
              <a:r>
                <a:rPr lang="de-DE" b="1" dirty="0" err="1" smtClean="0"/>
                <a:t>Syng</a:t>
              </a:r>
              <a:r>
                <a:rPr lang="de-DE" b="1" dirty="0" smtClean="0"/>
                <a:t>-man</a:t>
              </a:r>
              <a:endParaRPr lang="de-CH" b="1" dirty="0"/>
            </a:p>
          </p:txBody>
        </p:sp>
      </p:grpSp>
      <p:pic>
        <p:nvPicPr>
          <p:cNvPr id="41" name="Grafik 40" descr="Truman.jpg"/>
          <p:cNvPicPr>
            <a:picLocks noChangeAspect="1"/>
          </p:cNvPicPr>
          <p:nvPr/>
        </p:nvPicPr>
        <p:blipFill>
          <a:blip r:embed="rId11"/>
          <a:stretch>
            <a:fillRect/>
          </a:stretch>
        </p:blipFill>
        <p:spPr>
          <a:xfrm>
            <a:off x="7286644" y="1817729"/>
            <a:ext cx="1147761" cy="1658724"/>
          </a:xfrm>
          <a:prstGeom prst="rect">
            <a:avLst/>
          </a:prstGeom>
        </p:spPr>
      </p:pic>
      <p:pic>
        <p:nvPicPr>
          <p:cNvPr id="42" name="Grafik 41" descr="uno.gif"/>
          <p:cNvPicPr>
            <a:picLocks noChangeAspect="1"/>
          </p:cNvPicPr>
          <p:nvPr/>
        </p:nvPicPr>
        <p:blipFill>
          <a:blip r:embed="rId12"/>
          <a:stretch>
            <a:fillRect/>
          </a:stretch>
        </p:blipFill>
        <p:spPr>
          <a:xfrm>
            <a:off x="7000892" y="5000636"/>
            <a:ext cx="1514470" cy="1009647"/>
          </a:xfrm>
          <a:prstGeom prst="rect">
            <a:avLst/>
          </a:prstGeom>
        </p:spPr>
      </p:pic>
      <p:sp>
        <p:nvSpPr>
          <p:cNvPr id="43" name="Textfeld 42"/>
          <p:cNvSpPr txBox="1"/>
          <p:nvPr/>
        </p:nvSpPr>
        <p:spPr>
          <a:xfrm>
            <a:off x="7215206" y="3459480"/>
            <a:ext cx="1143008" cy="646331"/>
          </a:xfrm>
          <a:prstGeom prst="rect">
            <a:avLst/>
          </a:prstGeom>
          <a:noFill/>
        </p:spPr>
        <p:txBody>
          <a:bodyPr wrap="square" rtlCol="0">
            <a:spAutoFit/>
          </a:bodyPr>
          <a:lstStyle/>
          <a:p>
            <a:r>
              <a:rPr lang="de-DE" b="1" dirty="0" err="1" smtClean="0"/>
              <a:t>PräsidentTruman</a:t>
            </a:r>
            <a:endParaRPr lang="de-CH" b="1" dirty="0"/>
          </a:p>
        </p:txBody>
      </p:sp>
      <p:sp>
        <p:nvSpPr>
          <p:cNvPr id="44" name="Textfeld 43"/>
          <p:cNvSpPr txBox="1"/>
          <p:nvPr/>
        </p:nvSpPr>
        <p:spPr>
          <a:xfrm>
            <a:off x="6929454" y="6000768"/>
            <a:ext cx="1143008" cy="369332"/>
          </a:xfrm>
          <a:prstGeom prst="rect">
            <a:avLst/>
          </a:prstGeom>
          <a:noFill/>
        </p:spPr>
        <p:txBody>
          <a:bodyPr wrap="square" rtlCol="0">
            <a:spAutoFit/>
          </a:bodyPr>
          <a:lstStyle/>
          <a:p>
            <a:r>
              <a:rPr lang="de-DE" b="1" dirty="0" smtClean="0"/>
              <a:t>UNO</a:t>
            </a:r>
            <a:endParaRPr lang="de-CH" b="1" dirty="0"/>
          </a:p>
        </p:txBody>
      </p:sp>
      <p:cxnSp>
        <p:nvCxnSpPr>
          <p:cNvPr id="24" name="Gerade Verbindung mit Pfeil 23"/>
          <p:cNvCxnSpPr/>
          <p:nvPr/>
        </p:nvCxnSpPr>
        <p:spPr>
          <a:xfrm flipV="1">
            <a:off x="6286512" y="3071810"/>
            <a:ext cx="642942" cy="500066"/>
          </a:xfrm>
          <a:prstGeom prst="straightConnector1">
            <a:avLst/>
          </a:prstGeom>
          <a:ln w="25400">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rot="16200000" flipH="1">
            <a:off x="6215074" y="4786322"/>
            <a:ext cx="714380" cy="571504"/>
          </a:xfrm>
          <a:prstGeom prst="straightConnector1">
            <a:avLst/>
          </a:prstGeom>
          <a:ln w="25400">
            <a:prstDash val="sysDash"/>
            <a:headEnd type="arrow"/>
            <a:tailEnd type="arrow"/>
          </a:ln>
        </p:spPr>
        <p:style>
          <a:lnRef idx="1">
            <a:schemeClr val="accent1"/>
          </a:lnRef>
          <a:fillRef idx="0">
            <a:schemeClr val="accent1"/>
          </a:fillRef>
          <a:effectRef idx="0">
            <a:schemeClr val="accent1"/>
          </a:effectRef>
          <a:fontRef idx="minor">
            <a:schemeClr val="tx1"/>
          </a:fontRef>
        </p:style>
      </p:cxnSp>
      <p:pic>
        <p:nvPicPr>
          <p:cNvPr id="46" name="~PP3014.WAV">
            <a:hlinkClick r:id="" action="ppaction://media"/>
          </p:cNvPr>
          <p:cNvPicPr>
            <a:picLocks noRot="1" noChangeAspect="1"/>
          </p:cNvPicPr>
          <p:nvPr>
            <a:wavAudioFile r:embed="rId2" name="~PP3014.WAV"/>
          </p:nvPr>
        </p:nvPicPr>
        <p:blipFill>
          <a:blip r:embed="rId13"/>
          <a:stretch>
            <a:fillRect/>
          </a:stretch>
        </p:blipFill>
        <p:spPr>
          <a:xfrm>
            <a:off x="8653463" y="6367463"/>
            <a:ext cx="304800" cy="304800"/>
          </a:xfrm>
          <a:prstGeom prst="rect">
            <a:avLst/>
          </a:prstGeom>
        </p:spPr>
      </p:pic>
    </p:spTree>
    <p:custDataLst>
      <p:tags r:id="rId1"/>
    </p:custDataLst>
  </p:cSld>
  <p:clrMapOvr>
    <a:masterClrMapping/>
  </p:clrMapOvr>
  <p:transition advTm="949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46"/>
                </p:tgtEl>
              </p:cMediaNode>
            </p:audio>
          </p:childTnLst>
        </p:cTn>
      </p:par>
    </p:tnLst>
    <p:bldLst>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14282" y="428604"/>
            <a:ext cx="8929718" cy="584775"/>
          </a:xfrm>
          <a:prstGeom prst="rect">
            <a:avLst/>
          </a:prstGeom>
          <a:noFill/>
        </p:spPr>
        <p:txBody>
          <a:bodyPr wrap="square" rtlCol="0">
            <a:spAutoFit/>
          </a:bodyPr>
          <a:lstStyle/>
          <a:p>
            <a:r>
              <a:rPr lang="de-CH" sz="3200" dirty="0" smtClean="0">
                <a:solidFill>
                  <a:schemeClr val="accent1"/>
                </a:solidFill>
              </a:rPr>
              <a:t>Kriegsbeginn, Juni 1950 – Phase  1</a:t>
            </a:r>
            <a:endParaRPr lang="de-CH" sz="3200" dirty="0">
              <a:solidFill>
                <a:schemeClr val="accent1"/>
              </a:solidFill>
            </a:endParaRPr>
          </a:p>
        </p:txBody>
      </p:sp>
      <p:pic>
        <p:nvPicPr>
          <p:cNvPr id="4" name="Grafik 3" descr="Korea_modis_010503_2km.jpg"/>
          <p:cNvPicPr>
            <a:picLocks noChangeAspect="1"/>
          </p:cNvPicPr>
          <p:nvPr/>
        </p:nvPicPr>
        <p:blipFill>
          <a:blip r:embed="rId5"/>
          <a:stretch>
            <a:fillRect/>
          </a:stretch>
        </p:blipFill>
        <p:spPr>
          <a:xfrm>
            <a:off x="5357818" y="1790688"/>
            <a:ext cx="3432130" cy="4643470"/>
          </a:xfrm>
          <a:prstGeom prst="rect">
            <a:avLst/>
          </a:prstGeom>
          <a:ln>
            <a:noFill/>
          </a:ln>
          <a:effectLst>
            <a:outerShdw blurRad="190500" algn="tl" rotWithShape="0">
              <a:srgbClr val="000000">
                <a:alpha val="70000"/>
              </a:srgbClr>
            </a:outerShdw>
          </a:effectLst>
        </p:spPr>
      </p:pic>
      <p:sp>
        <p:nvSpPr>
          <p:cNvPr id="8" name="Rechteck 7"/>
          <p:cNvSpPr/>
          <p:nvPr/>
        </p:nvSpPr>
        <p:spPr>
          <a:xfrm>
            <a:off x="357158" y="1857364"/>
            <a:ext cx="4429156" cy="85725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dirty="0" smtClean="0"/>
              <a:t>Angriff Nordkoreas auf US-Luftwaffenstützpunkt</a:t>
            </a:r>
            <a:endParaRPr lang="de-CH" dirty="0"/>
          </a:p>
        </p:txBody>
      </p:sp>
      <p:sp>
        <p:nvSpPr>
          <p:cNvPr id="10" name="Rechteck 9"/>
          <p:cNvSpPr/>
          <p:nvPr/>
        </p:nvSpPr>
        <p:spPr>
          <a:xfrm>
            <a:off x="357158" y="3071810"/>
            <a:ext cx="4429156" cy="85725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dirty="0" smtClean="0"/>
              <a:t>folglich Kriegsbeginn am 25. Juni 1950</a:t>
            </a:r>
            <a:endParaRPr lang="de-CH" dirty="0"/>
          </a:p>
        </p:txBody>
      </p:sp>
      <p:sp>
        <p:nvSpPr>
          <p:cNvPr id="11" name="Rechteck 10"/>
          <p:cNvSpPr/>
          <p:nvPr/>
        </p:nvSpPr>
        <p:spPr>
          <a:xfrm>
            <a:off x="357158" y="4286256"/>
            <a:ext cx="4429156" cy="78581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dirty="0" smtClean="0"/>
              <a:t>totale Überlegenheit der roten Armeen </a:t>
            </a:r>
            <a:endParaRPr lang="de-CH" dirty="0"/>
          </a:p>
        </p:txBody>
      </p:sp>
      <p:sp>
        <p:nvSpPr>
          <p:cNvPr id="12" name="Rechteck 11"/>
          <p:cNvSpPr/>
          <p:nvPr/>
        </p:nvSpPr>
        <p:spPr>
          <a:xfrm>
            <a:off x="357158" y="5429264"/>
            <a:ext cx="4429156" cy="78581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dirty="0" smtClean="0"/>
              <a:t>fast ganz Südkorea erobert</a:t>
            </a:r>
            <a:endParaRPr lang="de-CH" dirty="0"/>
          </a:p>
        </p:txBody>
      </p:sp>
      <p:sp>
        <p:nvSpPr>
          <p:cNvPr id="13" name="Pfeil nach unten 12"/>
          <p:cNvSpPr/>
          <p:nvPr/>
        </p:nvSpPr>
        <p:spPr>
          <a:xfrm>
            <a:off x="2500298" y="2786058"/>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Pfeil nach unten 13"/>
          <p:cNvSpPr/>
          <p:nvPr/>
        </p:nvSpPr>
        <p:spPr>
          <a:xfrm>
            <a:off x="2500298" y="4000504"/>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Pfeil nach unten 14"/>
          <p:cNvSpPr/>
          <p:nvPr/>
        </p:nvSpPr>
        <p:spPr>
          <a:xfrm>
            <a:off x="2500298" y="5143512"/>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Freihandform 17"/>
          <p:cNvSpPr/>
          <p:nvPr/>
        </p:nvSpPr>
        <p:spPr>
          <a:xfrm>
            <a:off x="5806440" y="1889760"/>
            <a:ext cx="2148127" cy="2362200"/>
          </a:xfrm>
          <a:custGeom>
            <a:avLst/>
            <a:gdLst>
              <a:gd name="connsiteX0" fmla="*/ 655320 w 2148127"/>
              <a:gd name="connsiteY0" fmla="*/ 2286000 h 2362200"/>
              <a:gd name="connsiteX1" fmla="*/ 1569720 w 2148127"/>
              <a:gd name="connsiteY1" fmla="*/ 2270760 h 2362200"/>
              <a:gd name="connsiteX2" fmla="*/ 1554480 w 2148127"/>
              <a:gd name="connsiteY2" fmla="*/ 2225040 h 2362200"/>
              <a:gd name="connsiteX3" fmla="*/ 1493520 w 2148127"/>
              <a:gd name="connsiteY3" fmla="*/ 2209800 h 2362200"/>
              <a:gd name="connsiteX4" fmla="*/ 1432560 w 2148127"/>
              <a:gd name="connsiteY4" fmla="*/ 2026920 h 2362200"/>
              <a:gd name="connsiteX5" fmla="*/ 1417320 w 2148127"/>
              <a:gd name="connsiteY5" fmla="*/ 1981200 h 2362200"/>
              <a:gd name="connsiteX6" fmla="*/ 1356360 w 2148127"/>
              <a:gd name="connsiteY6" fmla="*/ 1889760 h 2362200"/>
              <a:gd name="connsiteX7" fmla="*/ 1325880 w 2148127"/>
              <a:gd name="connsiteY7" fmla="*/ 1844040 h 2362200"/>
              <a:gd name="connsiteX8" fmla="*/ 1280160 w 2148127"/>
              <a:gd name="connsiteY8" fmla="*/ 1813560 h 2362200"/>
              <a:gd name="connsiteX9" fmla="*/ 1249680 w 2148127"/>
              <a:gd name="connsiteY9" fmla="*/ 1767840 h 2362200"/>
              <a:gd name="connsiteX10" fmla="*/ 1173480 w 2148127"/>
              <a:gd name="connsiteY10" fmla="*/ 1752600 h 2362200"/>
              <a:gd name="connsiteX11" fmla="*/ 1127760 w 2148127"/>
              <a:gd name="connsiteY11" fmla="*/ 1737360 h 2362200"/>
              <a:gd name="connsiteX12" fmla="*/ 1082040 w 2148127"/>
              <a:gd name="connsiteY12" fmla="*/ 1645920 h 2362200"/>
              <a:gd name="connsiteX13" fmla="*/ 1112520 w 2148127"/>
              <a:gd name="connsiteY13" fmla="*/ 1600200 h 2362200"/>
              <a:gd name="connsiteX14" fmla="*/ 1143000 w 2148127"/>
              <a:gd name="connsiteY14" fmla="*/ 1508760 h 2362200"/>
              <a:gd name="connsiteX15" fmla="*/ 1143000 w 2148127"/>
              <a:gd name="connsiteY15" fmla="*/ 1417320 h 2362200"/>
              <a:gd name="connsiteX16" fmla="*/ 1188720 w 2148127"/>
              <a:gd name="connsiteY16" fmla="*/ 1402080 h 2362200"/>
              <a:gd name="connsiteX17" fmla="*/ 1219200 w 2148127"/>
              <a:gd name="connsiteY17" fmla="*/ 1356360 h 2362200"/>
              <a:gd name="connsiteX18" fmla="*/ 1310640 w 2148127"/>
              <a:gd name="connsiteY18" fmla="*/ 1325880 h 2362200"/>
              <a:gd name="connsiteX19" fmla="*/ 1447800 w 2148127"/>
              <a:gd name="connsiteY19" fmla="*/ 1295400 h 2362200"/>
              <a:gd name="connsiteX20" fmla="*/ 1539240 w 2148127"/>
              <a:gd name="connsiteY20" fmla="*/ 1264920 h 2362200"/>
              <a:gd name="connsiteX21" fmla="*/ 1615440 w 2148127"/>
              <a:gd name="connsiteY21" fmla="*/ 1173480 h 2362200"/>
              <a:gd name="connsiteX22" fmla="*/ 1661160 w 2148127"/>
              <a:gd name="connsiteY22" fmla="*/ 1082040 h 2362200"/>
              <a:gd name="connsiteX23" fmla="*/ 1752600 w 2148127"/>
              <a:gd name="connsiteY23" fmla="*/ 1051560 h 2362200"/>
              <a:gd name="connsiteX24" fmla="*/ 1798320 w 2148127"/>
              <a:gd name="connsiteY24" fmla="*/ 1021080 h 2362200"/>
              <a:gd name="connsiteX25" fmla="*/ 1828800 w 2148127"/>
              <a:gd name="connsiteY25" fmla="*/ 975360 h 2362200"/>
              <a:gd name="connsiteX26" fmla="*/ 1828800 w 2148127"/>
              <a:gd name="connsiteY26" fmla="*/ 807720 h 2362200"/>
              <a:gd name="connsiteX27" fmla="*/ 1844040 w 2148127"/>
              <a:gd name="connsiteY27" fmla="*/ 579120 h 2362200"/>
              <a:gd name="connsiteX28" fmla="*/ 1950720 w 2148127"/>
              <a:gd name="connsiteY28" fmla="*/ 457200 h 2362200"/>
              <a:gd name="connsiteX29" fmla="*/ 2042160 w 2148127"/>
              <a:gd name="connsiteY29" fmla="*/ 320040 h 2362200"/>
              <a:gd name="connsiteX30" fmla="*/ 2072640 w 2148127"/>
              <a:gd name="connsiteY30" fmla="*/ 274320 h 2362200"/>
              <a:gd name="connsiteX31" fmla="*/ 2118360 w 2148127"/>
              <a:gd name="connsiteY31" fmla="*/ 243840 h 2362200"/>
              <a:gd name="connsiteX32" fmla="*/ 2118360 w 2148127"/>
              <a:gd name="connsiteY32" fmla="*/ 137160 h 2362200"/>
              <a:gd name="connsiteX33" fmla="*/ 2072640 w 2148127"/>
              <a:gd name="connsiteY33" fmla="*/ 106680 h 2362200"/>
              <a:gd name="connsiteX34" fmla="*/ 1996440 w 2148127"/>
              <a:gd name="connsiteY34" fmla="*/ 0 h 2362200"/>
              <a:gd name="connsiteX35" fmla="*/ 1920240 w 2148127"/>
              <a:gd name="connsiteY35" fmla="*/ 15240 h 2362200"/>
              <a:gd name="connsiteX36" fmla="*/ 1905000 w 2148127"/>
              <a:gd name="connsiteY36" fmla="*/ 60960 h 2362200"/>
              <a:gd name="connsiteX37" fmla="*/ 1889760 w 2148127"/>
              <a:gd name="connsiteY37" fmla="*/ 167640 h 2362200"/>
              <a:gd name="connsiteX38" fmla="*/ 1798320 w 2148127"/>
              <a:gd name="connsiteY38" fmla="*/ 228600 h 2362200"/>
              <a:gd name="connsiteX39" fmla="*/ 1706880 w 2148127"/>
              <a:gd name="connsiteY39" fmla="*/ 259080 h 2362200"/>
              <a:gd name="connsiteX40" fmla="*/ 1691640 w 2148127"/>
              <a:gd name="connsiteY40" fmla="*/ 304800 h 2362200"/>
              <a:gd name="connsiteX41" fmla="*/ 1554480 w 2148127"/>
              <a:gd name="connsiteY41" fmla="*/ 365760 h 2362200"/>
              <a:gd name="connsiteX42" fmla="*/ 1508760 w 2148127"/>
              <a:gd name="connsiteY42" fmla="*/ 396240 h 2362200"/>
              <a:gd name="connsiteX43" fmla="*/ 1417320 w 2148127"/>
              <a:gd name="connsiteY43" fmla="*/ 411480 h 2362200"/>
              <a:gd name="connsiteX44" fmla="*/ 1341120 w 2148127"/>
              <a:gd name="connsiteY44" fmla="*/ 426720 h 2362200"/>
              <a:gd name="connsiteX45" fmla="*/ 1325880 w 2148127"/>
              <a:gd name="connsiteY45" fmla="*/ 563880 h 2362200"/>
              <a:gd name="connsiteX46" fmla="*/ 1280160 w 2148127"/>
              <a:gd name="connsiteY46" fmla="*/ 655320 h 2362200"/>
              <a:gd name="connsiteX47" fmla="*/ 1234440 w 2148127"/>
              <a:gd name="connsiteY47" fmla="*/ 685800 h 2362200"/>
              <a:gd name="connsiteX48" fmla="*/ 1188720 w 2148127"/>
              <a:gd name="connsiteY48" fmla="*/ 701040 h 2362200"/>
              <a:gd name="connsiteX49" fmla="*/ 1005840 w 2148127"/>
              <a:gd name="connsiteY49" fmla="*/ 655320 h 2362200"/>
              <a:gd name="connsiteX50" fmla="*/ 914400 w 2148127"/>
              <a:gd name="connsiteY50" fmla="*/ 609600 h 2362200"/>
              <a:gd name="connsiteX51" fmla="*/ 822960 w 2148127"/>
              <a:gd name="connsiteY51" fmla="*/ 563880 h 2362200"/>
              <a:gd name="connsiteX52" fmla="*/ 792480 w 2148127"/>
              <a:gd name="connsiteY52" fmla="*/ 609600 h 2362200"/>
              <a:gd name="connsiteX53" fmla="*/ 762000 w 2148127"/>
              <a:gd name="connsiteY53" fmla="*/ 701040 h 2362200"/>
              <a:gd name="connsiteX54" fmla="*/ 731520 w 2148127"/>
              <a:gd name="connsiteY54" fmla="*/ 746760 h 2362200"/>
              <a:gd name="connsiteX55" fmla="*/ 716280 w 2148127"/>
              <a:gd name="connsiteY55" fmla="*/ 792480 h 2362200"/>
              <a:gd name="connsiteX56" fmla="*/ 670560 w 2148127"/>
              <a:gd name="connsiteY56" fmla="*/ 807720 h 2362200"/>
              <a:gd name="connsiteX57" fmla="*/ 624840 w 2148127"/>
              <a:gd name="connsiteY57" fmla="*/ 838200 h 2362200"/>
              <a:gd name="connsiteX58" fmla="*/ 579120 w 2148127"/>
              <a:gd name="connsiteY58" fmla="*/ 853440 h 2362200"/>
              <a:gd name="connsiteX59" fmla="*/ 533400 w 2148127"/>
              <a:gd name="connsiteY59" fmla="*/ 883920 h 2362200"/>
              <a:gd name="connsiteX60" fmla="*/ 487680 w 2148127"/>
              <a:gd name="connsiteY60" fmla="*/ 899160 h 2362200"/>
              <a:gd name="connsiteX61" fmla="*/ 396240 w 2148127"/>
              <a:gd name="connsiteY61" fmla="*/ 975360 h 2362200"/>
              <a:gd name="connsiteX62" fmla="*/ 350520 w 2148127"/>
              <a:gd name="connsiteY62" fmla="*/ 1005840 h 2362200"/>
              <a:gd name="connsiteX63" fmla="*/ 304800 w 2148127"/>
              <a:gd name="connsiteY63" fmla="*/ 1051560 h 2362200"/>
              <a:gd name="connsiteX64" fmla="*/ 213360 w 2148127"/>
              <a:gd name="connsiteY64" fmla="*/ 1097280 h 2362200"/>
              <a:gd name="connsiteX65" fmla="*/ 167640 w 2148127"/>
              <a:gd name="connsiteY65" fmla="*/ 1127760 h 2362200"/>
              <a:gd name="connsiteX66" fmla="*/ 137160 w 2148127"/>
              <a:gd name="connsiteY66" fmla="*/ 1173480 h 2362200"/>
              <a:gd name="connsiteX67" fmla="*/ 45720 w 2148127"/>
              <a:gd name="connsiteY67" fmla="*/ 1264920 h 2362200"/>
              <a:gd name="connsiteX68" fmla="*/ 15240 w 2148127"/>
              <a:gd name="connsiteY68" fmla="*/ 1356360 h 2362200"/>
              <a:gd name="connsiteX69" fmla="*/ 0 w 2148127"/>
              <a:gd name="connsiteY69" fmla="*/ 1402080 h 2362200"/>
              <a:gd name="connsiteX70" fmla="*/ 45720 w 2148127"/>
              <a:gd name="connsiteY70" fmla="*/ 1432560 h 2362200"/>
              <a:gd name="connsiteX71" fmla="*/ 106680 w 2148127"/>
              <a:gd name="connsiteY71" fmla="*/ 1447800 h 2362200"/>
              <a:gd name="connsiteX72" fmla="*/ 152400 w 2148127"/>
              <a:gd name="connsiteY72" fmla="*/ 1463040 h 2362200"/>
              <a:gd name="connsiteX73" fmla="*/ 182880 w 2148127"/>
              <a:gd name="connsiteY73" fmla="*/ 1508760 h 2362200"/>
              <a:gd name="connsiteX74" fmla="*/ 289560 w 2148127"/>
              <a:gd name="connsiteY74" fmla="*/ 1539240 h 2362200"/>
              <a:gd name="connsiteX75" fmla="*/ 335280 w 2148127"/>
              <a:gd name="connsiteY75" fmla="*/ 1584960 h 2362200"/>
              <a:gd name="connsiteX76" fmla="*/ 365760 w 2148127"/>
              <a:gd name="connsiteY76" fmla="*/ 1676400 h 2362200"/>
              <a:gd name="connsiteX77" fmla="*/ 350520 w 2148127"/>
              <a:gd name="connsiteY77" fmla="*/ 1737360 h 2362200"/>
              <a:gd name="connsiteX78" fmla="*/ 274320 w 2148127"/>
              <a:gd name="connsiteY78" fmla="*/ 1828800 h 2362200"/>
              <a:gd name="connsiteX79" fmla="*/ 243840 w 2148127"/>
              <a:gd name="connsiteY79" fmla="*/ 1920240 h 2362200"/>
              <a:gd name="connsiteX80" fmla="*/ 182880 w 2148127"/>
              <a:gd name="connsiteY80" fmla="*/ 2011680 h 2362200"/>
              <a:gd name="connsiteX81" fmla="*/ 152400 w 2148127"/>
              <a:gd name="connsiteY81" fmla="*/ 2103120 h 2362200"/>
              <a:gd name="connsiteX82" fmla="*/ 137160 w 2148127"/>
              <a:gd name="connsiteY82" fmla="*/ 2148840 h 2362200"/>
              <a:gd name="connsiteX83" fmla="*/ 198120 w 2148127"/>
              <a:gd name="connsiteY83" fmla="*/ 2225040 h 2362200"/>
              <a:gd name="connsiteX84" fmla="*/ 243840 w 2148127"/>
              <a:gd name="connsiteY84" fmla="*/ 2316480 h 2362200"/>
              <a:gd name="connsiteX85" fmla="*/ 335280 w 2148127"/>
              <a:gd name="connsiteY85" fmla="*/ 2362200 h 2362200"/>
              <a:gd name="connsiteX86" fmla="*/ 381000 w 2148127"/>
              <a:gd name="connsiteY86" fmla="*/ 2346960 h 2362200"/>
              <a:gd name="connsiteX87" fmla="*/ 411480 w 2148127"/>
              <a:gd name="connsiteY87" fmla="*/ 2301240 h 2362200"/>
              <a:gd name="connsiteX88" fmla="*/ 502920 w 2148127"/>
              <a:gd name="connsiteY88" fmla="*/ 2270760 h 2362200"/>
              <a:gd name="connsiteX89" fmla="*/ 655320 w 2148127"/>
              <a:gd name="connsiteY89" fmla="*/ 228600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48127" h="2362200">
                <a:moveTo>
                  <a:pt x="655320" y="2286000"/>
                </a:moveTo>
                <a:cubicBezTo>
                  <a:pt x="833120" y="2286000"/>
                  <a:pt x="1265576" y="2291380"/>
                  <a:pt x="1569720" y="2270760"/>
                </a:cubicBezTo>
                <a:cubicBezTo>
                  <a:pt x="1585748" y="2269673"/>
                  <a:pt x="1567024" y="2235075"/>
                  <a:pt x="1554480" y="2225040"/>
                </a:cubicBezTo>
                <a:cubicBezTo>
                  <a:pt x="1538124" y="2211956"/>
                  <a:pt x="1513840" y="2214880"/>
                  <a:pt x="1493520" y="2209800"/>
                </a:cubicBezTo>
                <a:lnTo>
                  <a:pt x="1432560" y="2026920"/>
                </a:lnTo>
                <a:cubicBezTo>
                  <a:pt x="1427480" y="2011680"/>
                  <a:pt x="1426231" y="1994566"/>
                  <a:pt x="1417320" y="1981200"/>
                </a:cubicBezTo>
                <a:lnTo>
                  <a:pt x="1356360" y="1889760"/>
                </a:lnTo>
                <a:cubicBezTo>
                  <a:pt x="1346200" y="1874520"/>
                  <a:pt x="1341120" y="1854200"/>
                  <a:pt x="1325880" y="1844040"/>
                </a:cubicBezTo>
                <a:lnTo>
                  <a:pt x="1280160" y="1813560"/>
                </a:lnTo>
                <a:cubicBezTo>
                  <a:pt x="1270000" y="1798320"/>
                  <a:pt x="1265583" y="1776927"/>
                  <a:pt x="1249680" y="1767840"/>
                </a:cubicBezTo>
                <a:cubicBezTo>
                  <a:pt x="1227190" y="1754989"/>
                  <a:pt x="1198610" y="1758882"/>
                  <a:pt x="1173480" y="1752600"/>
                </a:cubicBezTo>
                <a:cubicBezTo>
                  <a:pt x="1157895" y="1748704"/>
                  <a:pt x="1143000" y="1742440"/>
                  <a:pt x="1127760" y="1737360"/>
                </a:cubicBezTo>
                <a:cubicBezTo>
                  <a:pt x="1117145" y="1721438"/>
                  <a:pt x="1077834" y="1671159"/>
                  <a:pt x="1082040" y="1645920"/>
                </a:cubicBezTo>
                <a:cubicBezTo>
                  <a:pt x="1085051" y="1627853"/>
                  <a:pt x="1105081" y="1616938"/>
                  <a:pt x="1112520" y="1600200"/>
                </a:cubicBezTo>
                <a:cubicBezTo>
                  <a:pt x="1125569" y="1570840"/>
                  <a:pt x="1143000" y="1508760"/>
                  <a:pt x="1143000" y="1508760"/>
                </a:cubicBezTo>
                <a:cubicBezTo>
                  <a:pt x="1132840" y="1478280"/>
                  <a:pt x="1112520" y="1447800"/>
                  <a:pt x="1143000" y="1417320"/>
                </a:cubicBezTo>
                <a:cubicBezTo>
                  <a:pt x="1154359" y="1405961"/>
                  <a:pt x="1173480" y="1407160"/>
                  <a:pt x="1188720" y="1402080"/>
                </a:cubicBezTo>
                <a:cubicBezTo>
                  <a:pt x="1198880" y="1386840"/>
                  <a:pt x="1203668" y="1366068"/>
                  <a:pt x="1219200" y="1356360"/>
                </a:cubicBezTo>
                <a:cubicBezTo>
                  <a:pt x="1246445" y="1339332"/>
                  <a:pt x="1280160" y="1336040"/>
                  <a:pt x="1310640" y="1325880"/>
                </a:cubicBezTo>
                <a:cubicBezTo>
                  <a:pt x="1441450" y="1282277"/>
                  <a:pt x="1233228" y="1349043"/>
                  <a:pt x="1447800" y="1295400"/>
                </a:cubicBezTo>
                <a:cubicBezTo>
                  <a:pt x="1478969" y="1287608"/>
                  <a:pt x="1539240" y="1264920"/>
                  <a:pt x="1539240" y="1264920"/>
                </a:cubicBezTo>
                <a:cubicBezTo>
                  <a:pt x="1572945" y="1231215"/>
                  <a:pt x="1594222" y="1215915"/>
                  <a:pt x="1615440" y="1173480"/>
                </a:cubicBezTo>
                <a:cubicBezTo>
                  <a:pt x="1629783" y="1144794"/>
                  <a:pt x="1629396" y="1101893"/>
                  <a:pt x="1661160" y="1082040"/>
                </a:cubicBezTo>
                <a:cubicBezTo>
                  <a:pt x="1688405" y="1065012"/>
                  <a:pt x="1725867" y="1069382"/>
                  <a:pt x="1752600" y="1051560"/>
                </a:cubicBezTo>
                <a:lnTo>
                  <a:pt x="1798320" y="1021080"/>
                </a:lnTo>
                <a:cubicBezTo>
                  <a:pt x="1808480" y="1005840"/>
                  <a:pt x="1820609" y="991743"/>
                  <a:pt x="1828800" y="975360"/>
                </a:cubicBezTo>
                <a:cubicBezTo>
                  <a:pt x="1859811" y="913339"/>
                  <a:pt x="1838845" y="888081"/>
                  <a:pt x="1828800" y="807720"/>
                </a:cubicBezTo>
                <a:cubicBezTo>
                  <a:pt x="1833880" y="731520"/>
                  <a:pt x="1826351" y="653412"/>
                  <a:pt x="1844040" y="579120"/>
                </a:cubicBezTo>
                <a:cubicBezTo>
                  <a:pt x="1860814" y="508671"/>
                  <a:pt x="1901693" y="489885"/>
                  <a:pt x="1950720" y="457200"/>
                </a:cubicBezTo>
                <a:lnTo>
                  <a:pt x="2042160" y="320040"/>
                </a:lnTo>
                <a:cubicBezTo>
                  <a:pt x="2052320" y="304800"/>
                  <a:pt x="2057400" y="284480"/>
                  <a:pt x="2072640" y="274320"/>
                </a:cubicBezTo>
                <a:lnTo>
                  <a:pt x="2118360" y="243840"/>
                </a:lnTo>
                <a:cubicBezTo>
                  <a:pt x="2132070" y="202711"/>
                  <a:pt x="2148127" y="181811"/>
                  <a:pt x="2118360" y="137160"/>
                </a:cubicBezTo>
                <a:cubicBezTo>
                  <a:pt x="2108200" y="121920"/>
                  <a:pt x="2087880" y="116840"/>
                  <a:pt x="2072640" y="106680"/>
                </a:cubicBezTo>
                <a:cubicBezTo>
                  <a:pt x="2037080" y="0"/>
                  <a:pt x="2072640" y="25400"/>
                  <a:pt x="1996440" y="0"/>
                </a:cubicBezTo>
                <a:cubicBezTo>
                  <a:pt x="1971040" y="5080"/>
                  <a:pt x="1941793" y="872"/>
                  <a:pt x="1920240" y="15240"/>
                </a:cubicBezTo>
                <a:cubicBezTo>
                  <a:pt x="1906874" y="24151"/>
                  <a:pt x="1908150" y="45208"/>
                  <a:pt x="1905000" y="60960"/>
                </a:cubicBezTo>
                <a:cubicBezTo>
                  <a:pt x="1897955" y="96183"/>
                  <a:pt x="1909045" y="137335"/>
                  <a:pt x="1889760" y="167640"/>
                </a:cubicBezTo>
                <a:cubicBezTo>
                  <a:pt x="1870093" y="198545"/>
                  <a:pt x="1833073" y="217016"/>
                  <a:pt x="1798320" y="228600"/>
                </a:cubicBezTo>
                <a:lnTo>
                  <a:pt x="1706880" y="259080"/>
                </a:lnTo>
                <a:cubicBezTo>
                  <a:pt x="1701800" y="274320"/>
                  <a:pt x="1701675" y="292256"/>
                  <a:pt x="1691640" y="304800"/>
                </a:cubicBezTo>
                <a:cubicBezTo>
                  <a:pt x="1656192" y="349111"/>
                  <a:pt x="1598387" y="336489"/>
                  <a:pt x="1554480" y="365760"/>
                </a:cubicBezTo>
                <a:cubicBezTo>
                  <a:pt x="1539240" y="375920"/>
                  <a:pt x="1526136" y="390448"/>
                  <a:pt x="1508760" y="396240"/>
                </a:cubicBezTo>
                <a:cubicBezTo>
                  <a:pt x="1479445" y="406012"/>
                  <a:pt x="1447722" y="405952"/>
                  <a:pt x="1417320" y="411480"/>
                </a:cubicBezTo>
                <a:cubicBezTo>
                  <a:pt x="1391835" y="416114"/>
                  <a:pt x="1366520" y="421640"/>
                  <a:pt x="1341120" y="426720"/>
                </a:cubicBezTo>
                <a:cubicBezTo>
                  <a:pt x="1366520" y="502920"/>
                  <a:pt x="1361440" y="457200"/>
                  <a:pt x="1325880" y="563880"/>
                </a:cubicBezTo>
                <a:cubicBezTo>
                  <a:pt x="1313485" y="601065"/>
                  <a:pt x="1309703" y="625777"/>
                  <a:pt x="1280160" y="655320"/>
                </a:cubicBezTo>
                <a:cubicBezTo>
                  <a:pt x="1267208" y="668272"/>
                  <a:pt x="1250823" y="677609"/>
                  <a:pt x="1234440" y="685800"/>
                </a:cubicBezTo>
                <a:cubicBezTo>
                  <a:pt x="1220072" y="692984"/>
                  <a:pt x="1203960" y="695960"/>
                  <a:pt x="1188720" y="701040"/>
                </a:cubicBezTo>
                <a:cubicBezTo>
                  <a:pt x="1143014" y="693422"/>
                  <a:pt x="1046092" y="682154"/>
                  <a:pt x="1005840" y="655320"/>
                </a:cubicBezTo>
                <a:cubicBezTo>
                  <a:pt x="874813" y="567969"/>
                  <a:pt x="1040593" y="672696"/>
                  <a:pt x="914400" y="609600"/>
                </a:cubicBezTo>
                <a:cubicBezTo>
                  <a:pt x="796227" y="550514"/>
                  <a:pt x="937878" y="602186"/>
                  <a:pt x="822960" y="563880"/>
                </a:cubicBezTo>
                <a:cubicBezTo>
                  <a:pt x="812800" y="579120"/>
                  <a:pt x="799919" y="592862"/>
                  <a:pt x="792480" y="609600"/>
                </a:cubicBezTo>
                <a:cubicBezTo>
                  <a:pt x="779431" y="638960"/>
                  <a:pt x="779822" y="674307"/>
                  <a:pt x="762000" y="701040"/>
                </a:cubicBezTo>
                <a:cubicBezTo>
                  <a:pt x="751840" y="716280"/>
                  <a:pt x="739711" y="730377"/>
                  <a:pt x="731520" y="746760"/>
                </a:cubicBezTo>
                <a:cubicBezTo>
                  <a:pt x="724336" y="761128"/>
                  <a:pt x="727639" y="781121"/>
                  <a:pt x="716280" y="792480"/>
                </a:cubicBezTo>
                <a:cubicBezTo>
                  <a:pt x="704921" y="803839"/>
                  <a:pt x="684928" y="800536"/>
                  <a:pt x="670560" y="807720"/>
                </a:cubicBezTo>
                <a:cubicBezTo>
                  <a:pt x="654177" y="815911"/>
                  <a:pt x="641223" y="830009"/>
                  <a:pt x="624840" y="838200"/>
                </a:cubicBezTo>
                <a:cubicBezTo>
                  <a:pt x="610472" y="845384"/>
                  <a:pt x="593488" y="846256"/>
                  <a:pt x="579120" y="853440"/>
                </a:cubicBezTo>
                <a:cubicBezTo>
                  <a:pt x="562737" y="861631"/>
                  <a:pt x="549783" y="875729"/>
                  <a:pt x="533400" y="883920"/>
                </a:cubicBezTo>
                <a:cubicBezTo>
                  <a:pt x="519032" y="891104"/>
                  <a:pt x="502048" y="891976"/>
                  <a:pt x="487680" y="899160"/>
                </a:cubicBezTo>
                <a:cubicBezTo>
                  <a:pt x="430923" y="927539"/>
                  <a:pt x="446797" y="933229"/>
                  <a:pt x="396240" y="975360"/>
                </a:cubicBezTo>
                <a:cubicBezTo>
                  <a:pt x="382169" y="987086"/>
                  <a:pt x="364591" y="994114"/>
                  <a:pt x="350520" y="1005840"/>
                </a:cubicBezTo>
                <a:cubicBezTo>
                  <a:pt x="333963" y="1019638"/>
                  <a:pt x="321357" y="1037762"/>
                  <a:pt x="304800" y="1051560"/>
                </a:cubicBezTo>
                <a:cubicBezTo>
                  <a:pt x="239286" y="1106155"/>
                  <a:pt x="282093" y="1062913"/>
                  <a:pt x="213360" y="1097280"/>
                </a:cubicBezTo>
                <a:cubicBezTo>
                  <a:pt x="196977" y="1105471"/>
                  <a:pt x="182880" y="1117600"/>
                  <a:pt x="167640" y="1127760"/>
                </a:cubicBezTo>
                <a:cubicBezTo>
                  <a:pt x="157480" y="1143000"/>
                  <a:pt x="149329" y="1159790"/>
                  <a:pt x="137160" y="1173480"/>
                </a:cubicBezTo>
                <a:cubicBezTo>
                  <a:pt x="108522" y="1205697"/>
                  <a:pt x="45720" y="1264920"/>
                  <a:pt x="45720" y="1264920"/>
                </a:cubicBezTo>
                <a:lnTo>
                  <a:pt x="15240" y="1356360"/>
                </a:lnTo>
                <a:lnTo>
                  <a:pt x="0" y="1402080"/>
                </a:lnTo>
                <a:cubicBezTo>
                  <a:pt x="15240" y="1412240"/>
                  <a:pt x="28885" y="1425345"/>
                  <a:pt x="45720" y="1432560"/>
                </a:cubicBezTo>
                <a:cubicBezTo>
                  <a:pt x="64972" y="1440811"/>
                  <a:pt x="86541" y="1442046"/>
                  <a:pt x="106680" y="1447800"/>
                </a:cubicBezTo>
                <a:cubicBezTo>
                  <a:pt x="122126" y="1452213"/>
                  <a:pt x="137160" y="1457960"/>
                  <a:pt x="152400" y="1463040"/>
                </a:cubicBezTo>
                <a:cubicBezTo>
                  <a:pt x="162560" y="1478280"/>
                  <a:pt x="168577" y="1497318"/>
                  <a:pt x="182880" y="1508760"/>
                </a:cubicBezTo>
                <a:cubicBezTo>
                  <a:pt x="192818" y="1516710"/>
                  <a:pt x="285577" y="1538244"/>
                  <a:pt x="289560" y="1539240"/>
                </a:cubicBezTo>
                <a:cubicBezTo>
                  <a:pt x="304800" y="1554480"/>
                  <a:pt x="324813" y="1566120"/>
                  <a:pt x="335280" y="1584960"/>
                </a:cubicBezTo>
                <a:cubicBezTo>
                  <a:pt x="350883" y="1613046"/>
                  <a:pt x="365760" y="1676400"/>
                  <a:pt x="365760" y="1676400"/>
                </a:cubicBezTo>
                <a:cubicBezTo>
                  <a:pt x="360680" y="1696720"/>
                  <a:pt x="358771" y="1718108"/>
                  <a:pt x="350520" y="1737360"/>
                </a:cubicBezTo>
                <a:cubicBezTo>
                  <a:pt x="334607" y="1774491"/>
                  <a:pt x="301783" y="1801337"/>
                  <a:pt x="274320" y="1828800"/>
                </a:cubicBezTo>
                <a:cubicBezTo>
                  <a:pt x="264160" y="1859280"/>
                  <a:pt x="261662" y="1893507"/>
                  <a:pt x="243840" y="1920240"/>
                </a:cubicBezTo>
                <a:cubicBezTo>
                  <a:pt x="223520" y="1950720"/>
                  <a:pt x="194464" y="1976927"/>
                  <a:pt x="182880" y="2011680"/>
                </a:cubicBezTo>
                <a:lnTo>
                  <a:pt x="152400" y="2103120"/>
                </a:lnTo>
                <a:lnTo>
                  <a:pt x="137160" y="2148840"/>
                </a:lnTo>
                <a:cubicBezTo>
                  <a:pt x="168768" y="2275271"/>
                  <a:pt x="122964" y="2164915"/>
                  <a:pt x="198120" y="2225040"/>
                </a:cubicBezTo>
                <a:cubicBezTo>
                  <a:pt x="269493" y="2282138"/>
                  <a:pt x="194758" y="2255127"/>
                  <a:pt x="243840" y="2316480"/>
                </a:cubicBezTo>
                <a:cubicBezTo>
                  <a:pt x="265326" y="2343337"/>
                  <a:pt x="305161" y="2352160"/>
                  <a:pt x="335280" y="2362200"/>
                </a:cubicBezTo>
                <a:cubicBezTo>
                  <a:pt x="350520" y="2357120"/>
                  <a:pt x="368456" y="2356995"/>
                  <a:pt x="381000" y="2346960"/>
                </a:cubicBezTo>
                <a:cubicBezTo>
                  <a:pt x="395303" y="2335518"/>
                  <a:pt x="395948" y="2310948"/>
                  <a:pt x="411480" y="2301240"/>
                </a:cubicBezTo>
                <a:cubicBezTo>
                  <a:pt x="438725" y="2284212"/>
                  <a:pt x="502920" y="2270760"/>
                  <a:pt x="502920" y="2270760"/>
                </a:cubicBezTo>
                <a:cubicBezTo>
                  <a:pt x="624687" y="2288155"/>
                  <a:pt x="477520" y="2286000"/>
                  <a:pt x="655320" y="2286000"/>
                </a:cubicBezTo>
                <a:close/>
              </a:path>
            </a:pathLst>
          </a:custGeom>
          <a:solidFill>
            <a:schemeClr val="accent6">
              <a:alpha val="6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20" name="Freihandform 19"/>
          <p:cNvSpPr/>
          <p:nvPr/>
        </p:nvSpPr>
        <p:spPr>
          <a:xfrm>
            <a:off x="6215074" y="4143380"/>
            <a:ext cx="1390432" cy="1786858"/>
          </a:xfrm>
          <a:custGeom>
            <a:avLst/>
            <a:gdLst>
              <a:gd name="connsiteX0" fmla="*/ 49312 w 1390432"/>
              <a:gd name="connsiteY0" fmla="*/ 44020 h 1786858"/>
              <a:gd name="connsiteX1" fmla="*/ 354112 w 1390432"/>
              <a:gd name="connsiteY1" fmla="*/ 44020 h 1786858"/>
              <a:gd name="connsiteX2" fmla="*/ 1161832 w 1390432"/>
              <a:gd name="connsiteY2" fmla="*/ 59260 h 1786858"/>
              <a:gd name="connsiteX3" fmla="*/ 1207552 w 1390432"/>
              <a:gd name="connsiteY3" fmla="*/ 89740 h 1786858"/>
              <a:gd name="connsiteX4" fmla="*/ 1283752 w 1390432"/>
              <a:gd name="connsiteY4" fmla="*/ 165940 h 1786858"/>
              <a:gd name="connsiteX5" fmla="*/ 1359952 w 1390432"/>
              <a:gd name="connsiteY5" fmla="*/ 394540 h 1786858"/>
              <a:gd name="connsiteX6" fmla="*/ 1375192 w 1390432"/>
              <a:gd name="connsiteY6" fmla="*/ 440260 h 1786858"/>
              <a:gd name="connsiteX7" fmla="*/ 1390432 w 1390432"/>
              <a:gd name="connsiteY7" fmla="*/ 485980 h 1786858"/>
              <a:gd name="connsiteX8" fmla="*/ 1375192 w 1390432"/>
              <a:gd name="connsiteY8" fmla="*/ 714580 h 1786858"/>
              <a:gd name="connsiteX9" fmla="*/ 1359952 w 1390432"/>
              <a:gd name="connsiteY9" fmla="*/ 775540 h 1786858"/>
              <a:gd name="connsiteX10" fmla="*/ 1375192 w 1390432"/>
              <a:gd name="connsiteY10" fmla="*/ 927940 h 1786858"/>
              <a:gd name="connsiteX11" fmla="*/ 1359952 w 1390432"/>
              <a:gd name="connsiteY11" fmla="*/ 1156540 h 1786858"/>
              <a:gd name="connsiteX12" fmla="*/ 1344712 w 1390432"/>
              <a:gd name="connsiteY12" fmla="*/ 1202260 h 1786858"/>
              <a:gd name="connsiteX13" fmla="*/ 1298992 w 1390432"/>
              <a:gd name="connsiteY13" fmla="*/ 1217500 h 1786858"/>
              <a:gd name="connsiteX14" fmla="*/ 1207552 w 1390432"/>
              <a:gd name="connsiteY14" fmla="*/ 1278460 h 1786858"/>
              <a:gd name="connsiteX15" fmla="*/ 1116112 w 1390432"/>
              <a:gd name="connsiteY15" fmla="*/ 1308940 h 1786858"/>
              <a:gd name="connsiteX16" fmla="*/ 994192 w 1390432"/>
              <a:gd name="connsiteY16" fmla="*/ 1339420 h 1786858"/>
              <a:gd name="connsiteX17" fmla="*/ 1085632 w 1390432"/>
              <a:gd name="connsiteY17" fmla="*/ 1385140 h 1786858"/>
              <a:gd name="connsiteX18" fmla="*/ 1070392 w 1390432"/>
              <a:gd name="connsiteY18" fmla="*/ 1476580 h 1786858"/>
              <a:gd name="connsiteX19" fmla="*/ 1055152 w 1390432"/>
              <a:gd name="connsiteY19" fmla="*/ 1522300 h 1786858"/>
              <a:gd name="connsiteX20" fmla="*/ 963712 w 1390432"/>
              <a:gd name="connsiteY20" fmla="*/ 1552780 h 1786858"/>
              <a:gd name="connsiteX21" fmla="*/ 872272 w 1390432"/>
              <a:gd name="connsiteY21" fmla="*/ 1537540 h 1786858"/>
              <a:gd name="connsiteX22" fmla="*/ 780832 w 1390432"/>
              <a:gd name="connsiteY22" fmla="*/ 1507060 h 1786858"/>
              <a:gd name="connsiteX23" fmla="*/ 689392 w 1390432"/>
              <a:gd name="connsiteY23" fmla="*/ 1568020 h 1786858"/>
              <a:gd name="connsiteX24" fmla="*/ 597952 w 1390432"/>
              <a:gd name="connsiteY24" fmla="*/ 1598500 h 1786858"/>
              <a:gd name="connsiteX25" fmla="*/ 476032 w 1390432"/>
              <a:gd name="connsiteY25" fmla="*/ 1628980 h 1786858"/>
              <a:gd name="connsiteX26" fmla="*/ 384592 w 1390432"/>
              <a:gd name="connsiteY26" fmla="*/ 1674700 h 1786858"/>
              <a:gd name="connsiteX27" fmla="*/ 293152 w 1390432"/>
              <a:gd name="connsiteY27" fmla="*/ 1720420 h 1786858"/>
              <a:gd name="connsiteX28" fmla="*/ 277912 w 1390432"/>
              <a:gd name="connsiteY28" fmla="*/ 1766140 h 1786858"/>
              <a:gd name="connsiteX29" fmla="*/ 186472 w 1390432"/>
              <a:gd name="connsiteY29" fmla="*/ 1705180 h 1786858"/>
              <a:gd name="connsiteX30" fmla="*/ 171232 w 1390432"/>
              <a:gd name="connsiteY30" fmla="*/ 1628980 h 1786858"/>
              <a:gd name="connsiteX31" fmla="*/ 34072 w 1390432"/>
              <a:gd name="connsiteY31" fmla="*/ 1689940 h 1786858"/>
              <a:gd name="connsiteX32" fmla="*/ 3592 w 1390432"/>
              <a:gd name="connsiteY32" fmla="*/ 1644220 h 1786858"/>
              <a:gd name="connsiteX33" fmla="*/ 49312 w 1390432"/>
              <a:gd name="connsiteY33" fmla="*/ 1613740 h 1786858"/>
              <a:gd name="connsiteX34" fmla="*/ 64552 w 1390432"/>
              <a:gd name="connsiteY34" fmla="*/ 1568020 h 1786858"/>
              <a:gd name="connsiteX35" fmla="*/ 95032 w 1390432"/>
              <a:gd name="connsiteY35" fmla="*/ 1522300 h 1786858"/>
              <a:gd name="connsiteX36" fmla="*/ 140752 w 1390432"/>
              <a:gd name="connsiteY36" fmla="*/ 1308940 h 1786858"/>
              <a:gd name="connsiteX37" fmla="*/ 171232 w 1390432"/>
              <a:gd name="connsiteY37" fmla="*/ 1263220 h 1786858"/>
              <a:gd name="connsiteX38" fmla="*/ 232192 w 1390432"/>
              <a:gd name="connsiteY38" fmla="*/ 1171780 h 1786858"/>
              <a:gd name="connsiteX39" fmla="*/ 277912 w 1390432"/>
              <a:gd name="connsiteY39" fmla="*/ 1034620 h 1786858"/>
              <a:gd name="connsiteX40" fmla="*/ 293152 w 1390432"/>
              <a:gd name="connsiteY40" fmla="*/ 988900 h 1786858"/>
              <a:gd name="connsiteX41" fmla="*/ 308392 w 1390432"/>
              <a:gd name="connsiteY41" fmla="*/ 912700 h 1786858"/>
              <a:gd name="connsiteX42" fmla="*/ 277912 w 1390432"/>
              <a:gd name="connsiteY42" fmla="*/ 821260 h 1786858"/>
              <a:gd name="connsiteX43" fmla="*/ 262672 w 1390432"/>
              <a:gd name="connsiteY43" fmla="*/ 668860 h 1786858"/>
              <a:gd name="connsiteX44" fmla="*/ 216952 w 1390432"/>
              <a:gd name="connsiteY44" fmla="*/ 653620 h 1786858"/>
              <a:gd name="connsiteX45" fmla="*/ 155992 w 1390432"/>
              <a:gd name="connsiteY45" fmla="*/ 638380 h 1786858"/>
              <a:gd name="connsiteX46" fmla="*/ 171232 w 1390432"/>
              <a:gd name="connsiteY46" fmla="*/ 455500 h 1786858"/>
              <a:gd name="connsiteX47" fmla="*/ 216952 w 1390432"/>
              <a:gd name="connsiteY47" fmla="*/ 425020 h 1786858"/>
              <a:gd name="connsiteX48" fmla="*/ 338872 w 1390432"/>
              <a:gd name="connsiteY48" fmla="*/ 394540 h 1786858"/>
              <a:gd name="connsiteX49" fmla="*/ 277912 w 1390432"/>
              <a:gd name="connsiteY49" fmla="*/ 318340 h 1786858"/>
              <a:gd name="connsiteX50" fmla="*/ 323632 w 1390432"/>
              <a:gd name="connsiteY50" fmla="*/ 287860 h 1786858"/>
              <a:gd name="connsiteX51" fmla="*/ 262672 w 1390432"/>
              <a:gd name="connsiteY51" fmla="*/ 272620 h 1786858"/>
              <a:gd name="connsiteX52" fmla="*/ 216952 w 1390432"/>
              <a:gd name="connsiteY52" fmla="*/ 104980 h 1786858"/>
              <a:gd name="connsiteX53" fmla="*/ 64552 w 1390432"/>
              <a:gd name="connsiteY53" fmla="*/ 74500 h 1786858"/>
              <a:gd name="connsiteX54" fmla="*/ 49312 w 1390432"/>
              <a:gd name="connsiteY54" fmla="*/ 44020 h 178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0432" h="1786858">
                <a:moveTo>
                  <a:pt x="49312" y="44020"/>
                </a:moveTo>
                <a:cubicBezTo>
                  <a:pt x="181372" y="0"/>
                  <a:pt x="55998" y="35502"/>
                  <a:pt x="354112" y="44020"/>
                </a:cubicBezTo>
                <a:lnTo>
                  <a:pt x="1161832" y="59260"/>
                </a:lnTo>
                <a:cubicBezTo>
                  <a:pt x="1177072" y="69420"/>
                  <a:pt x="1194600" y="76788"/>
                  <a:pt x="1207552" y="89740"/>
                </a:cubicBezTo>
                <a:cubicBezTo>
                  <a:pt x="1309152" y="191340"/>
                  <a:pt x="1161832" y="84660"/>
                  <a:pt x="1283752" y="165940"/>
                </a:cubicBezTo>
                <a:lnTo>
                  <a:pt x="1359952" y="394540"/>
                </a:lnTo>
                <a:lnTo>
                  <a:pt x="1375192" y="440260"/>
                </a:lnTo>
                <a:lnTo>
                  <a:pt x="1390432" y="485980"/>
                </a:lnTo>
                <a:cubicBezTo>
                  <a:pt x="1385352" y="562180"/>
                  <a:pt x="1383187" y="638630"/>
                  <a:pt x="1375192" y="714580"/>
                </a:cubicBezTo>
                <a:cubicBezTo>
                  <a:pt x="1372999" y="735410"/>
                  <a:pt x="1359952" y="754595"/>
                  <a:pt x="1359952" y="775540"/>
                </a:cubicBezTo>
                <a:cubicBezTo>
                  <a:pt x="1359952" y="826593"/>
                  <a:pt x="1370112" y="877140"/>
                  <a:pt x="1375192" y="927940"/>
                </a:cubicBezTo>
                <a:cubicBezTo>
                  <a:pt x="1370112" y="1004140"/>
                  <a:pt x="1368386" y="1080638"/>
                  <a:pt x="1359952" y="1156540"/>
                </a:cubicBezTo>
                <a:cubicBezTo>
                  <a:pt x="1358178" y="1172506"/>
                  <a:pt x="1356071" y="1190901"/>
                  <a:pt x="1344712" y="1202260"/>
                </a:cubicBezTo>
                <a:cubicBezTo>
                  <a:pt x="1333353" y="1213619"/>
                  <a:pt x="1313035" y="1209698"/>
                  <a:pt x="1298992" y="1217500"/>
                </a:cubicBezTo>
                <a:cubicBezTo>
                  <a:pt x="1266970" y="1235290"/>
                  <a:pt x="1242305" y="1266876"/>
                  <a:pt x="1207552" y="1278460"/>
                </a:cubicBezTo>
                <a:cubicBezTo>
                  <a:pt x="1177072" y="1288620"/>
                  <a:pt x="1147617" y="1302639"/>
                  <a:pt x="1116112" y="1308940"/>
                </a:cubicBezTo>
                <a:cubicBezTo>
                  <a:pt x="1024160" y="1327330"/>
                  <a:pt x="1064486" y="1315989"/>
                  <a:pt x="994192" y="1339420"/>
                </a:cubicBezTo>
                <a:cubicBezTo>
                  <a:pt x="1010177" y="1344748"/>
                  <a:pt x="1080261" y="1363654"/>
                  <a:pt x="1085632" y="1385140"/>
                </a:cubicBezTo>
                <a:cubicBezTo>
                  <a:pt x="1093126" y="1415118"/>
                  <a:pt x="1077095" y="1446415"/>
                  <a:pt x="1070392" y="1476580"/>
                </a:cubicBezTo>
                <a:cubicBezTo>
                  <a:pt x="1066907" y="1492262"/>
                  <a:pt x="1068224" y="1512963"/>
                  <a:pt x="1055152" y="1522300"/>
                </a:cubicBezTo>
                <a:cubicBezTo>
                  <a:pt x="1029008" y="1540974"/>
                  <a:pt x="963712" y="1552780"/>
                  <a:pt x="963712" y="1552780"/>
                </a:cubicBezTo>
                <a:cubicBezTo>
                  <a:pt x="933232" y="1547700"/>
                  <a:pt x="902250" y="1545034"/>
                  <a:pt x="872272" y="1537540"/>
                </a:cubicBezTo>
                <a:cubicBezTo>
                  <a:pt x="841103" y="1529748"/>
                  <a:pt x="780832" y="1507060"/>
                  <a:pt x="780832" y="1507060"/>
                </a:cubicBezTo>
                <a:cubicBezTo>
                  <a:pt x="629577" y="1557478"/>
                  <a:pt x="860630" y="1472888"/>
                  <a:pt x="689392" y="1568020"/>
                </a:cubicBezTo>
                <a:cubicBezTo>
                  <a:pt x="661306" y="1583623"/>
                  <a:pt x="628432" y="1588340"/>
                  <a:pt x="597952" y="1598500"/>
                </a:cubicBezTo>
                <a:cubicBezTo>
                  <a:pt x="493442" y="1633337"/>
                  <a:pt x="623156" y="1592199"/>
                  <a:pt x="476032" y="1628980"/>
                </a:cubicBezTo>
                <a:cubicBezTo>
                  <a:pt x="399420" y="1648133"/>
                  <a:pt x="459089" y="1637451"/>
                  <a:pt x="384592" y="1674700"/>
                </a:cubicBezTo>
                <a:cubicBezTo>
                  <a:pt x="258399" y="1737796"/>
                  <a:pt x="424179" y="1633069"/>
                  <a:pt x="293152" y="1720420"/>
                </a:cubicBezTo>
                <a:cubicBezTo>
                  <a:pt x="288072" y="1735660"/>
                  <a:pt x="292827" y="1760174"/>
                  <a:pt x="277912" y="1766140"/>
                </a:cubicBezTo>
                <a:cubicBezTo>
                  <a:pt x="226116" y="1786858"/>
                  <a:pt x="205018" y="1732998"/>
                  <a:pt x="186472" y="1705180"/>
                </a:cubicBezTo>
                <a:cubicBezTo>
                  <a:pt x="181392" y="1679780"/>
                  <a:pt x="195041" y="1639184"/>
                  <a:pt x="171232" y="1628980"/>
                </a:cubicBezTo>
                <a:cubicBezTo>
                  <a:pt x="138114" y="1614787"/>
                  <a:pt x="63370" y="1670408"/>
                  <a:pt x="34072" y="1689940"/>
                </a:cubicBezTo>
                <a:cubicBezTo>
                  <a:pt x="23912" y="1674700"/>
                  <a:pt x="0" y="1662181"/>
                  <a:pt x="3592" y="1644220"/>
                </a:cubicBezTo>
                <a:cubicBezTo>
                  <a:pt x="7184" y="1626259"/>
                  <a:pt x="37870" y="1628043"/>
                  <a:pt x="49312" y="1613740"/>
                </a:cubicBezTo>
                <a:cubicBezTo>
                  <a:pt x="59347" y="1601196"/>
                  <a:pt x="57368" y="1582388"/>
                  <a:pt x="64552" y="1568020"/>
                </a:cubicBezTo>
                <a:cubicBezTo>
                  <a:pt x="72743" y="1551637"/>
                  <a:pt x="84872" y="1537540"/>
                  <a:pt x="95032" y="1522300"/>
                </a:cubicBezTo>
                <a:cubicBezTo>
                  <a:pt x="101481" y="1470711"/>
                  <a:pt x="107343" y="1359053"/>
                  <a:pt x="140752" y="1308940"/>
                </a:cubicBezTo>
                <a:cubicBezTo>
                  <a:pt x="150912" y="1293700"/>
                  <a:pt x="163041" y="1279603"/>
                  <a:pt x="171232" y="1263220"/>
                </a:cubicBezTo>
                <a:cubicBezTo>
                  <a:pt x="215343" y="1174998"/>
                  <a:pt x="145522" y="1258450"/>
                  <a:pt x="232192" y="1171780"/>
                </a:cubicBezTo>
                <a:lnTo>
                  <a:pt x="277912" y="1034620"/>
                </a:lnTo>
                <a:cubicBezTo>
                  <a:pt x="282992" y="1019380"/>
                  <a:pt x="290002" y="1004652"/>
                  <a:pt x="293152" y="988900"/>
                </a:cubicBezTo>
                <a:lnTo>
                  <a:pt x="308392" y="912700"/>
                </a:lnTo>
                <a:cubicBezTo>
                  <a:pt x="298232" y="882220"/>
                  <a:pt x="281109" y="853229"/>
                  <a:pt x="277912" y="821260"/>
                </a:cubicBezTo>
                <a:cubicBezTo>
                  <a:pt x="272832" y="770460"/>
                  <a:pt x="280119" y="716840"/>
                  <a:pt x="262672" y="668860"/>
                </a:cubicBezTo>
                <a:cubicBezTo>
                  <a:pt x="257182" y="653763"/>
                  <a:pt x="232398" y="658033"/>
                  <a:pt x="216952" y="653620"/>
                </a:cubicBezTo>
                <a:cubicBezTo>
                  <a:pt x="196813" y="647866"/>
                  <a:pt x="176312" y="643460"/>
                  <a:pt x="155992" y="638380"/>
                </a:cubicBezTo>
                <a:cubicBezTo>
                  <a:pt x="161072" y="577420"/>
                  <a:pt x="154427" y="514318"/>
                  <a:pt x="171232" y="455500"/>
                </a:cubicBezTo>
                <a:cubicBezTo>
                  <a:pt x="176264" y="437889"/>
                  <a:pt x="200569" y="433211"/>
                  <a:pt x="216952" y="425020"/>
                </a:cubicBezTo>
                <a:cubicBezTo>
                  <a:pt x="248194" y="409399"/>
                  <a:pt x="309889" y="400337"/>
                  <a:pt x="338872" y="394540"/>
                </a:cubicBezTo>
                <a:cubicBezTo>
                  <a:pt x="321436" y="382916"/>
                  <a:pt x="262415" y="357083"/>
                  <a:pt x="277912" y="318340"/>
                </a:cubicBezTo>
                <a:cubicBezTo>
                  <a:pt x="284714" y="301334"/>
                  <a:pt x="308392" y="298020"/>
                  <a:pt x="323632" y="287860"/>
                </a:cubicBezTo>
                <a:cubicBezTo>
                  <a:pt x="303312" y="282780"/>
                  <a:pt x="280100" y="284238"/>
                  <a:pt x="262672" y="272620"/>
                </a:cubicBezTo>
                <a:cubicBezTo>
                  <a:pt x="163271" y="206353"/>
                  <a:pt x="337776" y="214820"/>
                  <a:pt x="216952" y="104980"/>
                </a:cubicBezTo>
                <a:cubicBezTo>
                  <a:pt x="178619" y="70131"/>
                  <a:pt x="101184" y="111132"/>
                  <a:pt x="64552" y="74500"/>
                </a:cubicBezTo>
                <a:lnTo>
                  <a:pt x="49312" y="44020"/>
                </a:lnTo>
                <a:close/>
              </a:path>
            </a:pathLst>
          </a:custGeom>
          <a:solidFill>
            <a:srgbClr val="0070C0">
              <a:alpha val="5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xplosion 1 5"/>
          <p:cNvSpPr/>
          <p:nvPr/>
        </p:nvSpPr>
        <p:spPr>
          <a:xfrm>
            <a:off x="6357950" y="4143380"/>
            <a:ext cx="357190" cy="285752"/>
          </a:xfrm>
          <a:prstGeom prst="irregularSeal1">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de-CH"/>
          </a:p>
        </p:txBody>
      </p:sp>
      <p:sp>
        <p:nvSpPr>
          <p:cNvPr id="21" name="Freihandform 20"/>
          <p:cNvSpPr/>
          <p:nvPr/>
        </p:nvSpPr>
        <p:spPr>
          <a:xfrm>
            <a:off x="6215074" y="4143380"/>
            <a:ext cx="1402080" cy="1842711"/>
          </a:xfrm>
          <a:custGeom>
            <a:avLst/>
            <a:gdLst>
              <a:gd name="connsiteX0" fmla="*/ 1188720 w 1402080"/>
              <a:gd name="connsiteY0" fmla="*/ 45720 h 1842711"/>
              <a:gd name="connsiteX1" fmla="*/ 1219200 w 1402080"/>
              <a:gd name="connsiteY1" fmla="*/ 91440 h 1842711"/>
              <a:gd name="connsiteX2" fmla="*/ 1264920 w 1402080"/>
              <a:gd name="connsiteY2" fmla="*/ 121920 h 1842711"/>
              <a:gd name="connsiteX3" fmla="*/ 1325880 w 1402080"/>
              <a:gd name="connsiteY3" fmla="*/ 213360 h 1842711"/>
              <a:gd name="connsiteX4" fmla="*/ 1371600 w 1402080"/>
              <a:gd name="connsiteY4" fmla="*/ 381000 h 1842711"/>
              <a:gd name="connsiteX5" fmla="*/ 1386840 w 1402080"/>
              <a:gd name="connsiteY5" fmla="*/ 426720 h 1842711"/>
              <a:gd name="connsiteX6" fmla="*/ 1402080 w 1402080"/>
              <a:gd name="connsiteY6" fmla="*/ 502920 h 1842711"/>
              <a:gd name="connsiteX7" fmla="*/ 1371600 w 1402080"/>
              <a:gd name="connsiteY7" fmla="*/ 792480 h 1842711"/>
              <a:gd name="connsiteX8" fmla="*/ 1356360 w 1402080"/>
              <a:gd name="connsiteY8" fmla="*/ 914400 h 1842711"/>
              <a:gd name="connsiteX9" fmla="*/ 1310640 w 1402080"/>
              <a:gd name="connsiteY9" fmla="*/ 944880 h 1842711"/>
              <a:gd name="connsiteX10" fmla="*/ 1280160 w 1402080"/>
              <a:gd name="connsiteY10" fmla="*/ 990600 h 1842711"/>
              <a:gd name="connsiteX11" fmla="*/ 1188720 w 1402080"/>
              <a:gd name="connsiteY11" fmla="*/ 1005840 h 1842711"/>
              <a:gd name="connsiteX12" fmla="*/ 1082040 w 1402080"/>
              <a:gd name="connsiteY12" fmla="*/ 1036320 h 1842711"/>
              <a:gd name="connsiteX13" fmla="*/ 1066800 w 1402080"/>
              <a:gd name="connsiteY13" fmla="*/ 1082040 h 1842711"/>
              <a:gd name="connsiteX14" fmla="*/ 1036320 w 1402080"/>
              <a:gd name="connsiteY14" fmla="*/ 1127760 h 1842711"/>
              <a:gd name="connsiteX15" fmla="*/ 1051560 w 1402080"/>
              <a:gd name="connsiteY15" fmla="*/ 1356360 h 1842711"/>
              <a:gd name="connsiteX16" fmla="*/ 1082040 w 1402080"/>
              <a:gd name="connsiteY16" fmla="*/ 1402080 h 1842711"/>
              <a:gd name="connsiteX17" fmla="*/ 1097280 w 1402080"/>
              <a:gd name="connsiteY17" fmla="*/ 1447800 h 1842711"/>
              <a:gd name="connsiteX18" fmla="*/ 1051560 w 1402080"/>
              <a:gd name="connsiteY18" fmla="*/ 1584960 h 1842711"/>
              <a:gd name="connsiteX19" fmla="*/ 960120 w 1402080"/>
              <a:gd name="connsiteY19" fmla="*/ 1615440 h 1842711"/>
              <a:gd name="connsiteX20" fmla="*/ 868680 w 1402080"/>
              <a:gd name="connsiteY20" fmla="*/ 1600200 h 1842711"/>
              <a:gd name="connsiteX21" fmla="*/ 822960 w 1402080"/>
              <a:gd name="connsiteY21" fmla="*/ 1584960 h 1842711"/>
              <a:gd name="connsiteX22" fmla="*/ 731520 w 1402080"/>
              <a:gd name="connsiteY22" fmla="*/ 1600200 h 1842711"/>
              <a:gd name="connsiteX23" fmla="*/ 701040 w 1402080"/>
              <a:gd name="connsiteY23" fmla="*/ 1645920 h 1842711"/>
              <a:gd name="connsiteX24" fmla="*/ 655320 w 1402080"/>
              <a:gd name="connsiteY24" fmla="*/ 1661160 h 1842711"/>
              <a:gd name="connsiteX25" fmla="*/ 487680 w 1402080"/>
              <a:gd name="connsiteY25" fmla="*/ 1676400 h 1842711"/>
              <a:gd name="connsiteX26" fmla="*/ 441960 w 1402080"/>
              <a:gd name="connsiteY26" fmla="*/ 1691640 h 1842711"/>
              <a:gd name="connsiteX27" fmla="*/ 411480 w 1402080"/>
              <a:gd name="connsiteY27" fmla="*/ 1737360 h 1842711"/>
              <a:gd name="connsiteX28" fmla="*/ 365760 w 1402080"/>
              <a:gd name="connsiteY28" fmla="*/ 1767840 h 1842711"/>
              <a:gd name="connsiteX29" fmla="*/ 335280 w 1402080"/>
              <a:gd name="connsiteY29" fmla="*/ 1813560 h 1842711"/>
              <a:gd name="connsiteX30" fmla="*/ 228600 w 1402080"/>
              <a:gd name="connsiteY30" fmla="*/ 1813560 h 1842711"/>
              <a:gd name="connsiteX31" fmla="*/ 198120 w 1402080"/>
              <a:gd name="connsiteY31" fmla="*/ 1767840 h 1842711"/>
              <a:gd name="connsiteX32" fmla="*/ 0 w 1402080"/>
              <a:gd name="connsiteY32" fmla="*/ 1706880 h 1842711"/>
              <a:gd name="connsiteX33" fmla="*/ 15240 w 1402080"/>
              <a:gd name="connsiteY33" fmla="*/ 1661160 h 1842711"/>
              <a:gd name="connsiteX34" fmla="*/ 45720 w 1402080"/>
              <a:gd name="connsiteY34" fmla="*/ 1615440 h 1842711"/>
              <a:gd name="connsiteX35" fmla="*/ 106680 w 1402080"/>
              <a:gd name="connsiteY35" fmla="*/ 1493520 h 1842711"/>
              <a:gd name="connsiteX36" fmla="*/ 137160 w 1402080"/>
              <a:gd name="connsiteY36" fmla="*/ 1310640 h 1842711"/>
              <a:gd name="connsiteX37" fmla="*/ 167640 w 1402080"/>
              <a:gd name="connsiteY37" fmla="*/ 1264920 h 1842711"/>
              <a:gd name="connsiteX38" fmla="*/ 182880 w 1402080"/>
              <a:gd name="connsiteY38" fmla="*/ 1219200 h 1842711"/>
              <a:gd name="connsiteX39" fmla="*/ 243840 w 1402080"/>
              <a:gd name="connsiteY39" fmla="*/ 1127760 h 1842711"/>
              <a:gd name="connsiteX40" fmla="*/ 243840 w 1402080"/>
              <a:gd name="connsiteY40" fmla="*/ 777240 h 1842711"/>
              <a:gd name="connsiteX41" fmla="*/ 198120 w 1402080"/>
              <a:gd name="connsiteY41" fmla="*/ 762000 h 1842711"/>
              <a:gd name="connsiteX42" fmla="*/ 152400 w 1402080"/>
              <a:gd name="connsiteY42" fmla="*/ 518160 h 1842711"/>
              <a:gd name="connsiteX43" fmla="*/ 167640 w 1402080"/>
              <a:gd name="connsiteY43" fmla="*/ 472440 h 1842711"/>
              <a:gd name="connsiteX44" fmla="*/ 259080 w 1402080"/>
              <a:gd name="connsiteY44" fmla="*/ 411480 h 1842711"/>
              <a:gd name="connsiteX45" fmla="*/ 259080 w 1402080"/>
              <a:gd name="connsiteY45" fmla="*/ 289560 h 1842711"/>
              <a:gd name="connsiteX46" fmla="*/ 213360 w 1402080"/>
              <a:gd name="connsiteY46" fmla="*/ 259080 h 1842711"/>
              <a:gd name="connsiteX47" fmla="*/ 167640 w 1402080"/>
              <a:gd name="connsiteY47" fmla="*/ 167640 h 1842711"/>
              <a:gd name="connsiteX48" fmla="*/ 76200 w 1402080"/>
              <a:gd name="connsiteY48" fmla="*/ 137160 h 1842711"/>
              <a:gd name="connsiteX49" fmla="*/ 45720 w 1402080"/>
              <a:gd name="connsiteY49" fmla="*/ 91440 h 1842711"/>
              <a:gd name="connsiteX50" fmla="*/ 76200 w 1402080"/>
              <a:gd name="connsiteY50" fmla="*/ 45720 h 1842711"/>
              <a:gd name="connsiteX51" fmla="*/ 167640 w 1402080"/>
              <a:gd name="connsiteY51" fmla="*/ 0 h 1842711"/>
              <a:gd name="connsiteX52" fmla="*/ 259080 w 1402080"/>
              <a:gd name="connsiteY52" fmla="*/ 30480 h 1842711"/>
              <a:gd name="connsiteX53" fmla="*/ 304800 w 1402080"/>
              <a:gd name="connsiteY53" fmla="*/ 45720 h 1842711"/>
              <a:gd name="connsiteX54" fmla="*/ 1188720 w 1402080"/>
              <a:gd name="connsiteY54" fmla="*/ 45720 h 184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02080" h="1842711">
                <a:moveTo>
                  <a:pt x="1188720" y="45720"/>
                </a:moveTo>
                <a:cubicBezTo>
                  <a:pt x="1341120" y="53340"/>
                  <a:pt x="1206248" y="78488"/>
                  <a:pt x="1219200" y="91440"/>
                </a:cubicBezTo>
                <a:cubicBezTo>
                  <a:pt x="1232152" y="104392"/>
                  <a:pt x="1254760" y="106680"/>
                  <a:pt x="1264920" y="121920"/>
                </a:cubicBezTo>
                <a:cubicBezTo>
                  <a:pt x="1343649" y="240014"/>
                  <a:pt x="1211097" y="136838"/>
                  <a:pt x="1325880" y="213360"/>
                </a:cubicBezTo>
                <a:cubicBezTo>
                  <a:pt x="1391270" y="409529"/>
                  <a:pt x="1328518" y="208672"/>
                  <a:pt x="1371600" y="381000"/>
                </a:cubicBezTo>
                <a:cubicBezTo>
                  <a:pt x="1375496" y="396585"/>
                  <a:pt x="1382944" y="411135"/>
                  <a:pt x="1386840" y="426720"/>
                </a:cubicBezTo>
                <a:cubicBezTo>
                  <a:pt x="1393122" y="451850"/>
                  <a:pt x="1397000" y="477520"/>
                  <a:pt x="1402080" y="502920"/>
                </a:cubicBezTo>
                <a:cubicBezTo>
                  <a:pt x="1379336" y="775843"/>
                  <a:pt x="1398145" y="593389"/>
                  <a:pt x="1371600" y="792480"/>
                </a:cubicBezTo>
                <a:cubicBezTo>
                  <a:pt x="1366187" y="833077"/>
                  <a:pt x="1371571" y="876373"/>
                  <a:pt x="1356360" y="914400"/>
                </a:cubicBezTo>
                <a:cubicBezTo>
                  <a:pt x="1349558" y="931406"/>
                  <a:pt x="1325880" y="934720"/>
                  <a:pt x="1310640" y="944880"/>
                </a:cubicBezTo>
                <a:cubicBezTo>
                  <a:pt x="1300480" y="960120"/>
                  <a:pt x="1296543" y="982409"/>
                  <a:pt x="1280160" y="990600"/>
                </a:cubicBezTo>
                <a:cubicBezTo>
                  <a:pt x="1252522" y="1004419"/>
                  <a:pt x="1219020" y="999780"/>
                  <a:pt x="1188720" y="1005840"/>
                </a:cubicBezTo>
                <a:cubicBezTo>
                  <a:pt x="1140880" y="1015408"/>
                  <a:pt x="1125615" y="1021795"/>
                  <a:pt x="1082040" y="1036320"/>
                </a:cubicBezTo>
                <a:cubicBezTo>
                  <a:pt x="1076960" y="1051560"/>
                  <a:pt x="1073984" y="1067672"/>
                  <a:pt x="1066800" y="1082040"/>
                </a:cubicBezTo>
                <a:cubicBezTo>
                  <a:pt x="1058609" y="1098423"/>
                  <a:pt x="1037336" y="1109472"/>
                  <a:pt x="1036320" y="1127760"/>
                </a:cubicBezTo>
                <a:cubicBezTo>
                  <a:pt x="1032084" y="1204012"/>
                  <a:pt x="1039005" y="1281030"/>
                  <a:pt x="1051560" y="1356360"/>
                </a:cubicBezTo>
                <a:cubicBezTo>
                  <a:pt x="1054571" y="1374427"/>
                  <a:pt x="1073849" y="1385697"/>
                  <a:pt x="1082040" y="1402080"/>
                </a:cubicBezTo>
                <a:cubicBezTo>
                  <a:pt x="1089224" y="1416448"/>
                  <a:pt x="1092200" y="1432560"/>
                  <a:pt x="1097280" y="1447800"/>
                </a:cubicBezTo>
                <a:cubicBezTo>
                  <a:pt x="1092107" y="1478837"/>
                  <a:pt x="1091428" y="1560042"/>
                  <a:pt x="1051560" y="1584960"/>
                </a:cubicBezTo>
                <a:cubicBezTo>
                  <a:pt x="1024315" y="1601988"/>
                  <a:pt x="960120" y="1615440"/>
                  <a:pt x="960120" y="1615440"/>
                </a:cubicBezTo>
                <a:cubicBezTo>
                  <a:pt x="929640" y="1610360"/>
                  <a:pt x="898845" y="1606903"/>
                  <a:pt x="868680" y="1600200"/>
                </a:cubicBezTo>
                <a:cubicBezTo>
                  <a:pt x="852998" y="1596715"/>
                  <a:pt x="839024" y="1584960"/>
                  <a:pt x="822960" y="1584960"/>
                </a:cubicBezTo>
                <a:cubicBezTo>
                  <a:pt x="792060" y="1584960"/>
                  <a:pt x="762000" y="1595120"/>
                  <a:pt x="731520" y="1600200"/>
                </a:cubicBezTo>
                <a:cubicBezTo>
                  <a:pt x="721360" y="1615440"/>
                  <a:pt x="715343" y="1634478"/>
                  <a:pt x="701040" y="1645920"/>
                </a:cubicBezTo>
                <a:cubicBezTo>
                  <a:pt x="688496" y="1655955"/>
                  <a:pt x="671223" y="1658888"/>
                  <a:pt x="655320" y="1661160"/>
                </a:cubicBezTo>
                <a:cubicBezTo>
                  <a:pt x="599774" y="1669095"/>
                  <a:pt x="543560" y="1671320"/>
                  <a:pt x="487680" y="1676400"/>
                </a:cubicBezTo>
                <a:cubicBezTo>
                  <a:pt x="472440" y="1681480"/>
                  <a:pt x="454504" y="1681605"/>
                  <a:pt x="441960" y="1691640"/>
                </a:cubicBezTo>
                <a:cubicBezTo>
                  <a:pt x="427657" y="1703082"/>
                  <a:pt x="424432" y="1724408"/>
                  <a:pt x="411480" y="1737360"/>
                </a:cubicBezTo>
                <a:cubicBezTo>
                  <a:pt x="398528" y="1750312"/>
                  <a:pt x="381000" y="1757680"/>
                  <a:pt x="365760" y="1767840"/>
                </a:cubicBezTo>
                <a:cubicBezTo>
                  <a:pt x="355600" y="1783080"/>
                  <a:pt x="349583" y="1802118"/>
                  <a:pt x="335280" y="1813560"/>
                </a:cubicBezTo>
                <a:cubicBezTo>
                  <a:pt x="298841" y="1842711"/>
                  <a:pt x="267136" y="1823194"/>
                  <a:pt x="228600" y="1813560"/>
                </a:cubicBezTo>
                <a:cubicBezTo>
                  <a:pt x="218440" y="1798320"/>
                  <a:pt x="206311" y="1784223"/>
                  <a:pt x="198120" y="1767840"/>
                </a:cubicBezTo>
                <a:cubicBezTo>
                  <a:pt x="145492" y="1662584"/>
                  <a:pt x="267598" y="1729180"/>
                  <a:pt x="0" y="1706880"/>
                </a:cubicBezTo>
                <a:cubicBezTo>
                  <a:pt x="5080" y="1691640"/>
                  <a:pt x="8056" y="1675528"/>
                  <a:pt x="15240" y="1661160"/>
                </a:cubicBezTo>
                <a:cubicBezTo>
                  <a:pt x="23431" y="1644777"/>
                  <a:pt x="40457" y="1632984"/>
                  <a:pt x="45720" y="1615440"/>
                </a:cubicBezTo>
                <a:cubicBezTo>
                  <a:pt x="84635" y="1485723"/>
                  <a:pt x="17310" y="1523310"/>
                  <a:pt x="106680" y="1493520"/>
                </a:cubicBezTo>
                <a:cubicBezTo>
                  <a:pt x="110040" y="1466637"/>
                  <a:pt x="119391" y="1352102"/>
                  <a:pt x="137160" y="1310640"/>
                </a:cubicBezTo>
                <a:cubicBezTo>
                  <a:pt x="144375" y="1293805"/>
                  <a:pt x="159449" y="1281303"/>
                  <a:pt x="167640" y="1264920"/>
                </a:cubicBezTo>
                <a:cubicBezTo>
                  <a:pt x="174824" y="1250552"/>
                  <a:pt x="175078" y="1233243"/>
                  <a:pt x="182880" y="1219200"/>
                </a:cubicBezTo>
                <a:cubicBezTo>
                  <a:pt x="200670" y="1187178"/>
                  <a:pt x="243840" y="1127760"/>
                  <a:pt x="243840" y="1127760"/>
                </a:cubicBezTo>
                <a:cubicBezTo>
                  <a:pt x="281244" y="978146"/>
                  <a:pt x="301366" y="961324"/>
                  <a:pt x="243840" y="777240"/>
                </a:cubicBezTo>
                <a:cubicBezTo>
                  <a:pt x="239048" y="761907"/>
                  <a:pt x="213360" y="767080"/>
                  <a:pt x="198120" y="762000"/>
                </a:cubicBezTo>
                <a:cubicBezTo>
                  <a:pt x="114769" y="636974"/>
                  <a:pt x="125253" y="694617"/>
                  <a:pt x="152400" y="518160"/>
                </a:cubicBezTo>
                <a:cubicBezTo>
                  <a:pt x="154843" y="502282"/>
                  <a:pt x="156281" y="483799"/>
                  <a:pt x="167640" y="472440"/>
                </a:cubicBezTo>
                <a:cubicBezTo>
                  <a:pt x="193543" y="446537"/>
                  <a:pt x="259080" y="411480"/>
                  <a:pt x="259080" y="411480"/>
                </a:cubicBezTo>
                <a:cubicBezTo>
                  <a:pt x="266892" y="372422"/>
                  <a:pt x="289072" y="327050"/>
                  <a:pt x="259080" y="289560"/>
                </a:cubicBezTo>
                <a:cubicBezTo>
                  <a:pt x="247638" y="275257"/>
                  <a:pt x="228600" y="269240"/>
                  <a:pt x="213360" y="259080"/>
                </a:cubicBezTo>
                <a:cubicBezTo>
                  <a:pt x="205056" y="234168"/>
                  <a:pt x="192518" y="183189"/>
                  <a:pt x="167640" y="167640"/>
                </a:cubicBezTo>
                <a:cubicBezTo>
                  <a:pt x="140395" y="150612"/>
                  <a:pt x="76200" y="137160"/>
                  <a:pt x="76200" y="137160"/>
                </a:cubicBezTo>
                <a:cubicBezTo>
                  <a:pt x="66040" y="121920"/>
                  <a:pt x="45720" y="109756"/>
                  <a:pt x="45720" y="91440"/>
                </a:cubicBezTo>
                <a:cubicBezTo>
                  <a:pt x="45720" y="73124"/>
                  <a:pt x="63248" y="58672"/>
                  <a:pt x="76200" y="45720"/>
                </a:cubicBezTo>
                <a:cubicBezTo>
                  <a:pt x="105743" y="16177"/>
                  <a:pt x="130455" y="12395"/>
                  <a:pt x="167640" y="0"/>
                </a:cubicBezTo>
                <a:lnTo>
                  <a:pt x="259080" y="30480"/>
                </a:lnTo>
                <a:cubicBezTo>
                  <a:pt x="274320" y="35560"/>
                  <a:pt x="288739" y="45405"/>
                  <a:pt x="304800" y="45720"/>
                </a:cubicBezTo>
                <a:cubicBezTo>
                  <a:pt x="1117593" y="61657"/>
                  <a:pt x="1036320" y="38100"/>
                  <a:pt x="1188720" y="45720"/>
                </a:cubicBezTo>
                <a:close/>
              </a:path>
            </a:pathLst>
          </a:custGeom>
          <a:solidFill>
            <a:schemeClr val="accent6">
              <a:alpha val="68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pic>
        <p:nvPicPr>
          <p:cNvPr id="17" name="~PP2523.WAV">
            <a:hlinkClick r:id="" action="ppaction://media"/>
          </p:cNvPr>
          <p:cNvPicPr>
            <a:picLocks noRot="1" noChangeAspect="1"/>
          </p:cNvPicPr>
          <p:nvPr>
            <a:wavAudioFile r:embed="rId2" name="~PP2523.WAV"/>
          </p:nvPr>
        </p:nvPicPr>
        <p:blipFill>
          <a:blip r:embed="rId6"/>
          <a:stretch>
            <a:fillRect/>
          </a:stretch>
        </p:blipFill>
        <p:spPr>
          <a:xfrm>
            <a:off x="8653463" y="6367463"/>
            <a:ext cx="304800" cy="304800"/>
          </a:xfrm>
          <a:prstGeom prst="rect">
            <a:avLst/>
          </a:prstGeom>
        </p:spPr>
      </p:pic>
    </p:spTree>
    <p:custDataLst>
      <p:tags r:id="rId1"/>
    </p:custDataLst>
  </p:cSld>
  <p:clrMapOvr>
    <a:masterClrMapping/>
  </p:clrMapOvr>
  <p:transition advTm="689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8"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8" grpId="0" animBg="1"/>
      <p:bldP spid="10" grpId="0" animBg="1"/>
      <p:bldP spid="11" grpId="0" animBg="1"/>
      <p:bldP spid="12" grpId="0" animBg="1"/>
      <p:bldP spid="13" grpId="0" animBg="1"/>
      <p:bldP spid="14" grpId="0" animBg="1"/>
      <p:bldP spid="15" grpId="0" animBg="1"/>
      <p:bldP spid="6"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4282" y="428604"/>
            <a:ext cx="8286808" cy="584775"/>
          </a:xfrm>
          <a:prstGeom prst="rect">
            <a:avLst/>
          </a:prstGeom>
          <a:noFill/>
        </p:spPr>
        <p:txBody>
          <a:bodyPr wrap="square" rtlCol="0">
            <a:spAutoFit/>
          </a:bodyPr>
          <a:lstStyle/>
          <a:p>
            <a:r>
              <a:rPr lang="de-CH" sz="3200" dirty="0" smtClean="0">
                <a:solidFill>
                  <a:schemeClr val="accent1"/>
                </a:solidFill>
              </a:rPr>
              <a:t>Kriegsverlauf bis Ende 1950  – Phase 2</a:t>
            </a:r>
            <a:endParaRPr lang="de-CH" sz="3200" dirty="0">
              <a:solidFill>
                <a:schemeClr val="accent1"/>
              </a:solidFill>
            </a:endParaRPr>
          </a:p>
        </p:txBody>
      </p:sp>
      <p:pic>
        <p:nvPicPr>
          <p:cNvPr id="3" name="Grafik 2" descr="Korea_modis_010503_2km.jpg"/>
          <p:cNvPicPr>
            <a:picLocks noChangeAspect="1"/>
          </p:cNvPicPr>
          <p:nvPr/>
        </p:nvPicPr>
        <p:blipFill>
          <a:blip r:embed="rId5"/>
          <a:stretch>
            <a:fillRect/>
          </a:stretch>
        </p:blipFill>
        <p:spPr>
          <a:xfrm>
            <a:off x="5357818" y="1785926"/>
            <a:ext cx="3432130" cy="4643470"/>
          </a:xfrm>
          <a:prstGeom prst="rect">
            <a:avLst/>
          </a:prstGeom>
          <a:solidFill>
            <a:srgbClr val="0070C0">
              <a:alpha val="51000"/>
            </a:srgbClr>
          </a:solidFill>
          <a:ln>
            <a:noFill/>
          </a:ln>
          <a:effectLst>
            <a:outerShdw blurRad="190500" algn="tl" rotWithShape="0">
              <a:srgbClr val="000000">
                <a:alpha val="70000"/>
              </a:srgbClr>
            </a:outerShdw>
          </a:effectLst>
        </p:spPr>
      </p:pic>
      <p:sp>
        <p:nvSpPr>
          <p:cNvPr id="4" name="Rechteck 3"/>
          <p:cNvSpPr/>
          <p:nvPr/>
        </p:nvSpPr>
        <p:spPr>
          <a:xfrm>
            <a:off x="357158" y="1857364"/>
            <a:ext cx="4429156" cy="78581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DE" dirty="0" smtClean="0"/>
              <a:t>Landung in Incheon</a:t>
            </a:r>
            <a:endParaRPr lang="de-CH" dirty="0"/>
          </a:p>
        </p:txBody>
      </p:sp>
      <p:sp>
        <p:nvSpPr>
          <p:cNvPr id="5" name="Rechteck 4"/>
          <p:cNvSpPr/>
          <p:nvPr/>
        </p:nvSpPr>
        <p:spPr>
          <a:xfrm>
            <a:off x="357158" y="3071810"/>
            <a:ext cx="4429156" cy="78581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DE" dirty="0" smtClean="0"/>
              <a:t>Nachschub-Unterbruch </a:t>
            </a:r>
            <a:endParaRPr lang="de-CH" dirty="0"/>
          </a:p>
        </p:txBody>
      </p:sp>
      <p:sp>
        <p:nvSpPr>
          <p:cNvPr id="6" name="Rechteck 5"/>
          <p:cNvSpPr/>
          <p:nvPr/>
        </p:nvSpPr>
        <p:spPr>
          <a:xfrm>
            <a:off x="357158" y="4271016"/>
            <a:ext cx="4429156" cy="78581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DE" dirty="0" smtClean="0"/>
              <a:t>Rückschlag der roten Armeen im Süden</a:t>
            </a:r>
            <a:endParaRPr lang="de-CH" dirty="0"/>
          </a:p>
        </p:txBody>
      </p:sp>
      <p:sp>
        <p:nvSpPr>
          <p:cNvPr id="7" name="Rechteck 6"/>
          <p:cNvSpPr/>
          <p:nvPr/>
        </p:nvSpPr>
        <p:spPr>
          <a:xfrm>
            <a:off x="357158" y="5429264"/>
            <a:ext cx="4429156" cy="78581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DE" dirty="0" smtClean="0"/>
              <a:t>Rückeroberung bis an Grenze der Mandschurei</a:t>
            </a:r>
            <a:endParaRPr lang="de-CH" dirty="0"/>
          </a:p>
        </p:txBody>
      </p:sp>
      <p:sp>
        <p:nvSpPr>
          <p:cNvPr id="8" name="Pfeil nach unten 7"/>
          <p:cNvSpPr/>
          <p:nvPr/>
        </p:nvSpPr>
        <p:spPr>
          <a:xfrm>
            <a:off x="2500298" y="2755578"/>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Pfeil nach unten 8"/>
          <p:cNvSpPr/>
          <p:nvPr/>
        </p:nvSpPr>
        <p:spPr>
          <a:xfrm>
            <a:off x="2500298" y="3959546"/>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Pfeil nach unten 9"/>
          <p:cNvSpPr/>
          <p:nvPr/>
        </p:nvSpPr>
        <p:spPr>
          <a:xfrm>
            <a:off x="2500298" y="5143512"/>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Freihandform 10"/>
          <p:cNvSpPr/>
          <p:nvPr/>
        </p:nvSpPr>
        <p:spPr>
          <a:xfrm>
            <a:off x="5454974" y="4465328"/>
            <a:ext cx="1889760" cy="1907540"/>
          </a:xfrm>
          <a:custGeom>
            <a:avLst/>
            <a:gdLst>
              <a:gd name="connsiteX0" fmla="*/ 1889760 w 1889760"/>
              <a:gd name="connsiteY0" fmla="*/ 1173480 h 1907540"/>
              <a:gd name="connsiteX1" fmla="*/ 1051560 w 1889760"/>
              <a:gd name="connsiteY1" fmla="*/ 1905000 h 1907540"/>
              <a:gd name="connsiteX2" fmla="*/ 15240 w 1889760"/>
              <a:gd name="connsiteY2" fmla="*/ 1188720 h 1907540"/>
              <a:gd name="connsiteX3" fmla="*/ 960120 w 1889760"/>
              <a:gd name="connsiteY3" fmla="*/ 0 h 1907540"/>
              <a:gd name="connsiteX4" fmla="*/ 960120 w 1889760"/>
              <a:gd name="connsiteY4" fmla="*/ 0 h 1907540"/>
              <a:gd name="connsiteX5" fmla="*/ 960120 w 1889760"/>
              <a:gd name="connsiteY5" fmla="*/ 0 h 1907540"/>
              <a:gd name="connsiteX6" fmla="*/ 960120 w 1889760"/>
              <a:gd name="connsiteY6" fmla="*/ 0 h 19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760" h="1907540">
                <a:moveTo>
                  <a:pt x="1889760" y="1173480"/>
                </a:moveTo>
                <a:cubicBezTo>
                  <a:pt x="1626870" y="1537970"/>
                  <a:pt x="1363980" y="1902460"/>
                  <a:pt x="1051560" y="1905000"/>
                </a:cubicBezTo>
                <a:cubicBezTo>
                  <a:pt x="739140" y="1907540"/>
                  <a:pt x="30480" y="1506220"/>
                  <a:pt x="15240" y="1188720"/>
                </a:cubicBezTo>
                <a:cubicBezTo>
                  <a:pt x="0" y="871220"/>
                  <a:pt x="960120" y="0"/>
                  <a:pt x="960120" y="0"/>
                </a:cubicBezTo>
                <a:lnTo>
                  <a:pt x="960120" y="0"/>
                </a:lnTo>
                <a:lnTo>
                  <a:pt x="960120" y="0"/>
                </a:lnTo>
                <a:lnTo>
                  <a:pt x="960120" y="0"/>
                </a:lnTo>
              </a:path>
            </a:pathLst>
          </a:custGeom>
          <a:ln w="25400">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4" name="Freihandform 13"/>
          <p:cNvSpPr/>
          <p:nvPr/>
        </p:nvSpPr>
        <p:spPr>
          <a:xfrm>
            <a:off x="5836920" y="1858794"/>
            <a:ext cx="2450689" cy="3972183"/>
          </a:xfrm>
          <a:custGeom>
            <a:avLst/>
            <a:gdLst>
              <a:gd name="connsiteX0" fmla="*/ 76200 w 2450689"/>
              <a:gd name="connsiteY0" fmla="*/ 2210286 h 3972183"/>
              <a:gd name="connsiteX1" fmla="*/ 121920 w 2450689"/>
              <a:gd name="connsiteY1" fmla="*/ 2118846 h 3972183"/>
              <a:gd name="connsiteX2" fmla="*/ 137160 w 2450689"/>
              <a:gd name="connsiteY2" fmla="*/ 2073126 h 3972183"/>
              <a:gd name="connsiteX3" fmla="*/ 121920 w 2450689"/>
              <a:gd name="connsiteY3" fmla="*/ 2027406 h 3972183"/>
              <a:gd name="connsiteX4" fmla="*/ 91440 w 2450689"/>
              <a:gd name="connsiteY4" fmla="*/ 1981686 h 3972183"/>
              <a:gd name="connsiteX5" fmla="*/ 137160 w 2450689"/>
              <a:gd name="connsiteY5" fmla="*/ 1951206 h 3972183"/>
              <a:gd name="connsiteX6" fmla="*/ 243840 w 2450689"/>
              <a:gd name="connsiteY6" fmla="*/ 1935966 h 3972183"/>
              <a:gd name="connsiteX7" fmla="*/ 228600 w 2450689"/>
              <a:gd name="connsiteY7" fmla="*/ 1890246 h 3972183"/>
              <a:gd name="connsiteX8" fmla="*/ 243840 w 2450689"/>
              <a:gd name="connsiteY8" fmla="*/ 1844526 h 3972183"/>
              <a:gd name="connsiteX9" fmla="*/ 259080 w 2450689"/>
              <a:gd name="connsiteY9" fmla="*/ 1753086 h 3972183"/>
              <a:gd name="connsiteX10" fmla="*/ 304800 w 2450689"/>
              <a:gd name="connsiteY10" fmla="*/ 1722606 h 3972183"/>
              <a:gd name="connsiteX11" fmla="*/ 335280 w 2450689"/>
              <a:gd name="connsiteY11" fmla="*/ 1631166 h 3972183"/>
              <a:gd name="connsiteX12" fmla="*/ 320040 w 2450689"/>
              <a:gd name="connsiteY12" fmla="*/ 1585446 h 3972183"/>
              <a:gd name="connsiteX13" fmla="*/ 198120 w 2450689"/>
              <a:gd name="connsiteY13" fmla="*/ 1570206 h 3972183"/>
              <a:gd name="connsiteX14" fmla="*/ 106680 w 2450689"/>
              <a:gd name="connsiteY14" fmla="*/ 1539726 h 3972183"/>
              <a:gd name="connsiteX15" fmla="*/ 60960 w 2450689"/>
              <a:gd name="connsiteY15" fmla="*/ 1524486 h 3972183"/>
              <a:gd name="connsiteX16" fmla="*/ 30480 w 2450689"/>
              <a:gd name="connsiteY16" fmla="*/ 1478766 h 3972183"/>
              <a:gd name="connsiteX17" fmla="*/ 0 w 2450689"/>
              <a:gd name="connsiteY17" fmla="*/ 1387326 h 3972183"/>
              <a:gd name="connsiteX18" fmla="*/ 15240 w 2450689"/>
              <a:gd name="connsiteY18" fmla="*/ 1311126 h 3972183"/>
              <a:gd name="connsiteX19" fmla="*/ 60960 w 2450689"/>
              <a:gd name="connsiteY19" fmla="*/ 1280646 h 3972183"/>
              <a:gd name="connsiteX20" fmla="*/ 167640 w 2450689"/>
              <a:gd name="connsiteY20" fmla="*/ 1250166 h 3972183"/>
              <a:gd name="connsiteX21" fmla="*/ 198120 w 2450689"/>
              <a:gd name="connsiteY21" fmla="*/ 1158726 h 3972183"/>
              <a:gd name="connsiteX22" fmla="*/ 289560 w 2450689"/>
              <a:gd name="connsiteY22" fmla="*/ 1113006 h 3972183"/>
              <a:gd name="connsiteX23" fmla="*/ 335280 w 2450689"/>
              <a:gd name="connsiteY23" fmla="*/ 1082526 h 3972183"/>
              <a:gd name="connsiteX24" fmla="*/ 381000 w 2450689"/>
              <a:gd name="connsiteY24" fmla="*/ 1067286 h 3972183"/>
              <a:gd name="connsiteX25" fmla="*/ 426720 w 2450689"/>
              <a:gd name="connsiteY25" fmla="*/ 1036806 h 3972183"/>
              <a:gd name="connsiteX26" fmla="*/ 472440 w 2450689"/>
              <a:gd name="connsiteY26" fmla="*/ 1021566 h 3972183"/>
              <a:gd name="connsiteX27" fmla="*/ 563880 w 2450689"/>
              <a:gd name="connsiteY27" fmla="*/ 960606 h 3972183"/>
              <a:gd name="connsiteX28" fmla="*/ 609600 w 2450689"/>
              <a:gd name="connsiteY28" fmla="*/ 869166 h 3972183"/>
              <a:gd name="connsiteX29" fmla="*/ 624840 w 2450689"/>
              <a:gd name="connsiteY29" fmla="*/ 823446 h 3972183"/>
              <a:gd name="connsiteX30" fmla="*/ 655320 w 2450689"/>
              <a:gd name="connsiteY30" fmla="*/ 777726 h 3972183"/>
              <a:gd name="connsiteX31" fmla="*/ 701040 w 2450689"/>
              <a:gd name="connsiteY31" fmla="*/ 686286 h 3972183"/>
              <a:gd name="connsiteX32" fmla="*/ 746760 w 2450689"/>
              <a:gd name="connsiteY32" fmla="*/ 655806 h 3972183"/>
              <a:gd name="connsiteX33" fmla="*/ 792480 w 2450689"/>
              <a:gd name="connsiteY33" fmla="*/ 564366 h 3972183"/>
              <a:gd name="connsiteX34" fmla="*/ 868680 w 2450689"/>
              <a:gd name="connsiteY34" fmla="*/ 579606 h 3972183"/>
              <a:gd name="connsiteX35" fmla="*/ 960120 w 2450689"/>
              <a:gd name="connsiteY35" fmla="*/ 655806 h 3972183"/>
              <a:gd name="connsiteX36" fmla="*/ 1066800 w 2450689"/>
              <a:gd name="connsiteY36" fmla="*/ 686286 h 3972183"/>
              <a:gd name="connsiteX37" fmla="*/ 1264920 w 2450689"/>
              <a:gd name="connsiteY37" fmla="*/ 716766 h 3972183"/>
              <a:gd name="connsiteX38" fmla="*/ 1325880 w 2450689"/>
              <a:gd name="connsiteY38" fmla="*/ 655806 h 3972183"/>
              <a:gd name="connsiteX39" fmla="*/ 1280160 w 2450689"/>
              <a:gd name="connsiteY39" fmla="*/ 625326 h 3972183"/>
              <a:gd name="connsiteX40" fmla="*/ 1264920 w 2450689"/>
              <a:gd name="connsiteY40" fmla="*/ 457686 h 3972183"/>
              <a:gd name="connsiteX41" fmla="*/ 1310640 w 2450689"/>
              <a:gd name="connsiteY41" fmla="*/ 442446 h 3972183"/>
              <a:gd name="connsiteX42" fmla="*/ 1402080 w 2450689"/>
              <a:gd name="connsiteY42" fmla="*/ 457686 h 3972183"/>
              <a:gd name="connsiteX43" fmla="*/ 1493520 w 2450689"/>
              <a:gd name="connsiteY43" fmla="*/ 427206 h 3972183"/>
              <a:gd name="connsiteX44" fmla="*/ 1569720 w 2450689"/>
              <a:gd name="connsiteY44" fmla="*/ 366246 h 3972183"/>
              <a:gd name="connsiteX45" fmla="*/ 1661160 w 2450689"/>
              <a:gd name="connsiteY45" fmla="*/ 305286 h 3972183"/>
              <a:gd name="connsiteX46" fmla="*/ 1706880 w 2450689"/>
              <a:gd name="connsiteY46" fmla="*/ 274806 h 3972183"/>
              <a:gd name="connsiteX47" fmla="*/ 1752600 w 2450689"/>
              <a:gd name="connsiteY47" fmla="*/ 259566 h 3972183"/>
              <a:gd name="connsiteX48" fmla="*/ 1783080 w 2450689"/>
              <a:gd name="connsiteY48" fmla="*/ 168126 h 3972183"/>
              <a:gd name="connsiteX49" fmla="*/ 1844040 w 2450689"/>
              <a:gd name="connsiteY49" fmla="*/ 91926 h 3972183"/>
              <a:gd name="connsiteX50" fmla="*/ 1889760 w 2450689"/>
              <a:gd name="connsiteY50" fmla="*/ 76686 h 3972183"/>
              <a:gd name="connsiteX51" fmla="*/ 1950720 w 2450689"/>
              <a:gd name="connsiteY51" fmla="*/ 91926 h 3972183"/>
              <a:gd name="connsiteX52" fmla="*/ 1965960 w 2450689"/>
              <a:gd name="connsiteY52" fmla="*/ 137646 h 3972183"/>
              <a:gd name="connsiteX53" fmla="*/ 2011680 w 2450689"/>
              <a:gd name="connsiteY53" fmla="*/ 168126 h 3972183"/>
              <a:gd name="connsiteX54" fmla="*/ 2057400 w 2450689"/>
              <a:gd name="connsiteY54" fmla="*/ 137646 h 3972183"/>
              <a:gd name="connsiteX55" fmla="*/ 2087880 w 2450689"/>
              <a:gd name="connsiteY55" fmla="*/ 91926 h 3972183"/>
              <a:gd name="connsiteX56" fmla="*/ 2179320 w 2450689"/>
              <a:gd name="connsiteY56" fmla="*/ 61446 h 3972183"/>
              <a:gd name="connsiteX57" fmla="*/ 2225040 w 2450689"/>
              <a:gd name="connsiteY57" fmla="*/ 30966 h 3972183"/>
              <a:gd name="connsiteX58" fmla="*/ 2316480 w 2450689"/>
              <a:gd name="connsiteY58" fmla="*/ 486 h 3972183"/>
              <a:gd name="connsiteX59" fmla="*/ 2438400 w 2450689"/>
              <a:gd name="connsiteY59" fmla="*/ 61446 h 3972183"/>
              <a:gd name="connsiteX60" fmla="*/ 2392680 w 2450689"/>
              <a:gd name="connsiteY60" fmla="*/ 91926 h 3972183"/>
              <a:gd name="connsiteX61" fmla="*/ 2331720 w 2450689"/>
              <a:gd name="connsiteY61" fmla="*/ 183366 h 3972183"/>
              <a:gd name="connsiteX62" fmla="*/ 2240280 w 2450689"/>
              <a:gd name="connsiteY62" fmla="*/ 213846 h 3972183"/>
              <a:gd name="connsiteX63" fmla="*/ 2194560 w 2450689"/>
              <a:gd name="connsiteY63" fmla="*/ 229086 h 3972183"/>
              <a:gd name="connsiteX64" fmla="*/ 2148840 w 2450689"/>
              <a:gd name="connsiteY64" fmla="*/ 259566 h 3972183"/>
              <a:gd name="connsiteX65" fmla="*/ 2118360 w 2450689"/>
              <a:gd name="connsiteY65" fmla="*/ 351006 h 3972183"/>
              <a:gd name="connsiteX66" fmla="*/ 2072640 w 2450689"/>
              <a:gd name="connsiteY66" fmla="*/ 381486 h 3972183"/>
              <a:gd name="connsiteX67" fmla="*/ 1965960 w 2450689"/>
              <a:gd name="connsiteY67" fmla="*/ 411966 h 3972183"/>
              <a:gd name="connsiteX68" fmla="*/ 1920240 w 2450689"/>
              <a:gd name="connsiteY68" fmla="*/ 442446 h 3972183"/>
              <a:gd name="connsiteX69" fmla="*/ 1905000 w 2450689"/>
              <a:gd name="connsiteY69" fmla="*/ 488166 h 3972183"/>
              <a:gd name="connsiteX70" fmla="*/ 1874520 w 2450689"/>
              <a:gd name="connsiteY70" fmla="*/ 533886 h 3972183"/>
              <a:gd name="connsiteX71" fmla="*/ 1859280 w 2450689"/>
              <a:gd name="connsiteY71" fmla="*/ 579606 h 3972183"/>
              <a:gd name="connsiteX72" fmla="*/ 1813560 w 2450689"/>
              <a:gd name="connsiteY72" fmla="*/ 671046 h 3972183"/>
              <a:gd name="connsiteX73" fmla="*/ 1889760 w 2450689"/>
              <a:gd name="connsiteY73" fmla="*/ 732006 h 3972183"/>
              <a:gd name="connsiteX74" fmla="*/ 1844040 w 2450689"/>
              <a:gd name="connsiteY74" fmla="*/ 869166 h 3972183"/>
              <a:gd name="connsiteX75" fmla="*/ 1828800 w 2450689"/>
              <a:gd name="connsiteY75" fmla="*/ 914886 h 3972183"/>
              <a:gd name="connsiteX76" fmla="*/ 1844040 w 2450689"/>
              <a:gd name="connsiteY76" fmla="*/ 960606 h 3972183"/>
              <a:gd name="connsiteX77" fmla="*/ 1752600 w 2450689"/>
              <a:gd name="connsiteY77" fmla="*/ 991086 h 3972183"/>
              <a:gd name="connsiteX78" fmla="*/ 1706880 w 2450689"/>
              <a:gd name="connsiteY78" fmla="*/ 1006326 h 3972183"/>
              <a:gd name="connsiteX79" fmla="*/ 1554480 w 2450689"/>
              <a:gd name="connsiteY79" fmla="*/ 1189206 h 3972183"/>
              <a:gd name="connsiteX80" fmla="*/ 1463040 w 2450689"/>
              <a:gd name="connsiteY80" fmla="*/ 1250166 h 3972183"/>
              <a:gd name="connsiteX81" fmla="*/ 1417320 w 2450689"/>
              <a:gd name="connsiteY81" fmla="*/ 1280646 h 3972183"/>
              <a:gd name="connsiteX82" fmla="*/ 1310640 w 2450689"/>
              <a:gd name="connsiteY82" fmla="*/ 1295886 h 3972183"/>
              <a:gd name="connsiteX83" fmla="*/ 1219200 w 2450689"/>
              <a:gd name="connsiteY83" fmla="*/ 1356846 h 3972183"/>
              <a:gd name="connsiteX84" fmla="*/ 1173480 w 2450689"/>
              <a:gd name="connsiteY84" fmla="*/ 1402566 h 3972183"/>
              <a:gd name="connsiteX85" fmla="*/ 1036320 w 2450689"/>
              <a:gd name="connsiteY85" fmla="*/ 1509246 h 3972183"/>
              <a:gd name="connsiteX86" fmla="*/ 1066800 w 2450689"/>
              <a:gd name="connsiteY86" fmla="*/ 1585446 h 3972183"/>
              <a:gd name="connsiteX87" fmla="*/ 1021080 w 2450689"/>
              <a:gd name="connsiteY87" fmla="*/ 1707366 h 3972183"/>
              <a:gd name="connsiteX88" fmla="*/ 1066800 w 2450689"/>
              <a:gd name="connsiteY88" fmla="*/ 1737846 h 3972183"/>
              <a:gd name="connsiteX89" fmla="*/ 1158240 w 2450689"/>
              <a:gd name="connsiteY89" fmla="*/ 1768326 h 3972183"/>
              <a:gd name="connsiteX90" fmla="*/ 1234440 w 2450689"/>
              <a:gd name="connsiteY90" fmla="*/ 1829286 h 3972183"/>
              <a:gd name="connsiteX91" fmla="*/ 1264920 w 2450689"/>
              <a:gd name="connsiteY91" fmla="*/ 1875006 h 3972183"/>
              <a:gd name="connsiteX92" fmla="*/ 1280160 w 2450689"/>
              <a:gd name="connsiteY92" fmla="*/ 1920726 h 3972183"/>
              <a:gd name="connsiteX93" fmla="*/ 1325880 w 2450689"/>
              <a:gd name="connsiteY93" fmla="*/ 1935966 h 3972183"/>
              <a:gd name="connsiteX94" fmla="*/ 1341120 w 2450689"/>
              <a:gd name="connsiteY94" fmla="*/ 1981686 h 3972183"/>
              <a:gd name="connsiteX95" fmla="*/ 1417320 w 2450689"/>
              <a:gd name="connsiteY95" fmla="*/ 2057886 h 3972183"/>
              <a:gd name="connsiteX96" fmla="*/ 1447800 w 2450689"/>
              <a:gd name="connsiteY96" fmla="*/ 2149326 h 3972183"/>
              <a:gd name="connsiteX97" fmla="*/ 1463040 w 2450689"/>
              <a:gd name="connsiteY97" fmla="*/ 2195046 h 3972183"/>
              <a:gd name="connsiteX98" fmla="*/ 1478280 w 2450689"/>
              <a:gd name="connsiteY98" fmla="*/ 2240766 h 3972183"/>
              <a:gd name="connsiteX99" fmla="*/ 1569720 w 2450689"/>
              <a:gd name="connsiteY99" fmla="*/ 2286486 h 3972183"/>
              <a:gd name="connsiteX100" fmla="*/ 1600200 w 2450689"/>
              <a:gd name="connsiteY100" fmla="*/ 2332206 h 3972183"/>
              <a:gd name="connsiteX101" fmla="*/ 1615440 w 2450689"/>
              <a:gd name="connsiteY101" fmla="*/ 2377926 h 3972183"/>
              <a:gd name="connsiteX102" fmla="*/ 1676400 w 2450689"/>
              <a:gd name="connsiteY102" fmla="*/ 2469366 h 3972183"/>
              <a:gd name="connsiteX103" fmla="*/ 1706880 w 2450689"/>
              <a:gd name="connsiteY103" fmla="*/ 2515086 h 3972183"/>
              <a:gd name="connsiteX104" fmla="*/ 1722120 w 2450689"/>
              <a:gd name="connsiteY104" fmla="*/ 2560806 h 3972183"/>
              <a:gd name="connsiteX105" fmla="*/ 1737360 w 2450689"/>
              <a:gd name="connsiteY105" fmla="*/ 2713206 h 3972183"/>
              <a:gd name="connsiteX106" fmla="*/ 1752600 w 2450689"/>
              <a:gd name="connsiteY106" fmla="*/ 2758926 h 3972183"/>
              <a:gd name="connsiteX107" fmla="*/ 1767840 w 2450689"/>
              <a:gd name="connsiteY107" fmla="*/ 2819886 h 3972183"/>
              <a:gd name="connsiteX108" fmla="*/ 1752600 w 2450689"/>
              <a:gd name="connsiteY108" fmla="*/ 2926566 h 3972183"/>
              <a:gd name="connsiteX109" fmla="*/ 1737360 w 2450689"/>
              <a:gd name="connsiteY109" fmla="*/ 2972286 h 3972183"/>
              <a:gd name="connsiteX110" fmla="*/ 1722120 w 2450689"/>
              <a:gd name="connsiteY110" fmla="*/ 3078966 h 3972183"/>
              <a:gd name="connsiteX111" fmla="*/ 1706880 w 2450689"/>
              <a:gd name="connsiteY111" fmla="*/ 3155166 h 3972183"/>
              <a:gd name="connsiteX112" fmla="*/ 1661160 w 2450689"/>
              <a:gd name="connsiteY112" fmla="*/ 3170406 h 3972183"/>
              <a:gd name="connsiteX113" fmla="*/ 1524000 w 2450689"/>
              <a:gd name="connsiteY113" fmla="*/ 3200886 h 3972183"/>
              <a:gd name="connsiteX114" fmla="*/ 1478280 w 2450689"/>
              <a:gd name="connsiteY114" fmla="*/ 3216126 h 3972183"/>
              <a:gd name="connsiteX115" fmla="*/ 1447800 w 2450689"/>
              <a:gd name="connsiteY115" fmla="*/ 3261846 h 3972183"/>
              <a:gd name="connsiteX116" fmla="*/ 1356360 w 2450689"/>
              <a:gd name="connsiteY116" fmla="*/ 3322806 h 3972183"/>
              <a:gd name="connsiteX117" fmla="*/ 1325880 w 2450689"/>
              <a:gd name="connsiteY117" fmla="*/ 3368526 h 3972183"/>
              <a:gd name="connsiteX118" fmla="*/ 1234440 w 2450689"/>
              <a:gd name="connsiteY118" fmla="*/ 3399006 h 3972183"/>
              <a:gd name="connsiteX119" fmla="*/ 1203960 w 2450689"/>
              <a:gd name="connsiteY119" fmla="*/ 3444726 h 3972183"/>
              <a:gd name="connsiteX120" fmla="*/ 1234440 w 2450689"/>
              <a:gd name="connsiteY120" fmla="*/ 3597126 h 3972183"/>
              <a:gd name="connsiteX121" fmla="*/ 1219200 w 2450689"/>
              <a:gd name="connsiteY121" fmla="*/ 3642846 h 3972183"/>
              <a:gd name="connsiteX122" fmla="*/ 1066800 w 2450689"/>
              <a:gd name="connsiteY122" fmla="*/ 3749526 h 3972183"/>
              <a:gd name="connsiteX123" fmla="*/ 1021080 w 2450689"/>
              <a:gd name="connsiteY123" fmla="*/ 3764766 h 3972183"/>
              <a:gd name="connsiteX124" fmla="*/ 990600 w 2450689"/>
              <a:gd name="connsiteY124" fmla="*/ 3810486 h 3972183"/>
              <a:gd name="connsiteX125" fmla="*/ 868680 w 2450689"/>
              <a:gd name="connsiteY125" fmla="*/ 3840966 h 3972183"/>
              <a:gd name="connsiteX126" fmla="*/ 777240 w 2450689"/>
              <a:gd name="connsiteY126" fmla="*/ 3886686 h 3972183"/>
              <a:gd name="connsiteX127" fmla="*/ 701040 w 2450689"/>
              <a:gd name="connsiteY127" fmla="*/ 3947646 h 3972183"/>
              <a:gd name="connsiteX128" fmla="*/ 685800 w 2450689"/>
              <a:gd name="connsiteY128" fmla="*/ 3886686 h 3972183"/>
              <a:gd name="connsiteX129" fmla="*/ 594360 w 2450689"/>
              <a:gd name="connsiteY129" fmla="*/ 3856206 h 3972183"/>
              <a:gd name="connsiteX130" fmla="*/ 548640 w 2450689"/>
              <a:gd name="connsiteY130" fmla="*/ 3840966 h 3972183"/>
              <a:gd name="connsiteX131" fmla="*/ 563880 w 2450689"/>
              <a:gd name="connsiteY131" fmla="*/ 3795246 h 3972183"/>
              <a:gd name="connsiteX132" fmla="*/ 579120 w 2450689"/>
              <a:gd name="connsiteY132" fmla="*/ 3627606 h 3972183"/>
              <a:gd name="connsiteX133" fmla="*/ 624840 w 2450689"/>
              <a:gd name="connsiteY133" fmla="*/ 3612366 h 3972183"/>
              <a:gd name="connsiteX134" fmla="*/ 609600 w 2450689"/>
              <a:gd name="connsiteY134" fmla="*/ 3551406 h 3972183"/>
              <a:gd name="connsiteX135" fmla="*/ 640080 w 2450689"/>
              <a:gd name="connsiteY135" fmla="*/ 3444726 h 3972183"/>
              <a:gd name="connsiteX136" fmla="*/ 670560 w 2450689"/>
              <a:gd name="connsiteY136" fmla="*/ 3399006 h 3972183"/>
              <a:gd name="connsiteX137" fmla="*/ 701040 w 2450689"/>
              <a:gd name="connsiteY137" fmla="*/ 3292326 h 3972183"/>
              <a:gd name="connsiteX138" fmla="*/ 670560 w 2450689"/>
              <a:gd name="connsiteY138" fmla="*/ 3094206 h 3972183"/>
              <a:gd name="connsiteX139" fmla="*/ 624840 w 2450689"/>
              <a:gd name="connsiteY139" fmla="*/ 3002766 h 3972183"/>
              <a:gd name="connsiteX140" fmla="*/ 594360 w 2450689"/>
              <a:gd name="connsiteY140" fmla="*/ 2896086 h 3972183"/>
              <a:gd name="connsiteX141" fmla="*/ 609600 w 2450689"/>
              <a:gd name="connsiteY141" fmla="*/ 2789406 h 3972183"/>
              <a:gd name="connsiteX142" fmla="*/ 624840 w 2450689"/>
              <a:gd name="connsiteY142" fmla="*/ 2743686 h 3972183"/>
              <a:gd name="connsiteX143" fmla="*/ 670560 w 2450689"/>
              <a:gd name="connsiteY143" fmla="*/ 2713206 h 3972183"/>
              <a:gd name="connsiteX144" fmla="*/ 685800 w 2450689"/>
              <a:gd name="connsiteY144" fmla="*/ 2667486 h 3972183"/>
              <a:gd name="connsiteX145" fmla="*/ 716280 w 2450689"/>
              <a:gd name="connsiteY145" fmla="*/ 2621766 h 3972183"/>
              <a:gd name="connsiteX146" fmla="*/ 609600 w 2450689"/>
              <a:gd name="connsiteY146" fmla="*/ 2545566 h 3972183"/>
              <a:gd name="connsiteX147" fmla="*/ 563880 w 2450689"/>
              <a:gd name="connsiteY147" fmla="*/ 2515086 h 3972183"/>
              <a:gd name="connsiteX148" fmla="*/ 533400 w 2450689"/>
              <a:gd name="connsiteY148" fmla="*/ 2469366 h 3972183"/>
              <a:gd name="connsiteX149" fmla="*/ 502920 w 2450689"/>
              <a:gd name="connsiteY149" fmla="*/ 2377926 h 3972183"/>
              <a:gd name="connsiteX150" fmla="*/ 457200 w 2450689"/>
              <a:gd name="connsiteY150" fmla="*/ 2362686 h 3972183"/>
              <a:gd name="connsiteX151" fmla="*/ 289560 w 2450689"/>
              <a:gd name="connsiteY151" fmla="*/ 2393166 h 3972183"/>
              <a:gd name="connsiteX152" fmla="*/ 243840 w 2450689"/>
              <a:gd name="connsiteY152" fmla="*/ 2423646 h 3972183"/>
              <a:gd name="connsiteX153" fmla="*/ 198120 w 2450689"/>
              <a:gd name="connsiteY153" fmla="*/ 2408406 h 3972183"/>
              <a:gd name="connsiteX154" fmla="*/ 152400 w 2450689"/>
              <a:gd name="connsiteY154" fmla="*/ 2240766 h 3972183"/>
              <a:gd name="connsiteX155" fmla="*/ 76200 w 2450689"/>
              <a:gd name="connsiteY155" fmla="*/ 2210286 h 397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450689" h="3972183">
                <a:moveTo>
                  <a:pt x="76200" y="2210286"/>
                </a:moveTo>
                <a:cubicBezTo>
                  <a:pt x="71120" y="2189966"/>
                  <a:pt x="62834" y="2237019"/>
                  <a:pt x="121920" y="2118846"/>
                </a:cubicBezTo>
                <a:cubicBezTo>
                  <a:pt x="129104" y="2104478"/>
                  <a:pt x="132080" y="2088366"/>
                  <a:pt x="137160" y="2073126"/>
                </a:cubicBezTo>
                <a:cubicBezTo>
                  <a:pt x="132080" y="2057886"/>
                  <a:pt x="129104" y="2041774"/>
                  <a:pt x="121920" y="2027406"/>
                </a:cubicBezTo>
                <a:cubicBezTo>
                  <a:pt x="113729" y="2011023"/>
                  <a:pt x="87848" y="1999647"/>
                  <a:pt x="91440" y="1981686"/>
                </a:cubicBezTo>
                <a:cubicBezTo>
                  <a:pt x="95032" y="1963725"/>
                  <a:pt x="119616" y="1956469"/>
                  <a:pt x="137160" y="1951206"/>
                </a:cubicBezTo>
                <a:cubicBezTo>
                  <a:pt x="171566" y="1940884"/>
                  <a:pt x="208280" y="1941046"/>
                  <a:pt x="243840" y="1935966"/>
                </a:cubicBezTo>
                <a:cubicBezTo>
                  <a:pt x="238760" y="1920726"/>
                  <a:pt x="228600" y="1906310"/>
                  <a:pt x="228600" y="1890246"/>
                </a:cubicBezTo>
                <a:cubicBezTo>
                  <a:pt x="228600" y="1874182"/>
                  <a:pt x="240355" y="1860208"/>
                  <a:pt x="243840" y="1844526"/>
                </a:cubicBezTo>
                <a:cubicBezTo>
                  <a:pt x="250543" y="1814361"/>
                  <a:pt x="245261" y="1780724"/>
                  <a:pt x="259080" y="1753086"/>
                </a:cubicBezTo>
                <a:cubicBezTo>
                  <a:pt x="267271" y="1736703"/>
                  <a:pt x="289560" y="1732766"/>
                  <a:pt x="304800" y="1722606"/>
                </a:cubicBezTo>
                <a:cubicBezTo>
                  <a:pt x="314960" y="1692126"/>
                  <a:pt x="345440" y="1661646"/>
                  <a:pt x="335280" y="1631166"/>
                </a:cubicBezTo>
                <a:cubicBezTo>
                  <a:pt x="330200" y="1615926"/>
                  <a:pt x="334720" y="1591970"/>
                  <a:pt x="320040" y="1585446"/>
                </a:cubicBezTo>
                <a:cubicBezTo>
                  <a:pt x="282614" y="1568812"/>
                  <a:pt x="238760" y="1575286"/>
                  <a:pt x="198120" y="1570206"/>
                </a:cubicBezTo>
                <a:lnTo>
                  <a:pt x="106680" y="1539726"/>
                </a:lnTo>
                <a:lnTo>
                  <a:pt x="60960" y="1524486"/>
                </a:lnTo>
                <a:cubicBezTo>
                  <a:pt x="50800" y="1509246"/>
                  <a:pt x="37919" y="1495504"/>
                  <a:pt x="30480" y="1478766"/>
                </a:cubicBezTo>
                <a:cubicBezTo>
                  <a:pt x="17431" y="1449406"/>
                  <a:pt x="0" y="1387326"/>
                  <a:pt x="0" y="1387326"/>
                </a:cubicBezTo>
                <a:cubicBezTo>
                  <a:pt x="5080" y="1361926"/>
                  <a:pt x="2389" y="1333616"/>
                  <a:pt x="15240" y="1311126"/>
                </a:cubicBezTo>
                <a:cubicBezTo>
                  <a:pt x="24327" y="1295223"/>
                  <a:pt x="44577" y="1288837"/>
                  <a:pt x="60960" y="1280646"/>
                </a:cubicBezTo>
                <a:cubicBezTo>
                  <a:pt x="82824" y="1269714"/>
                  <a:pt x="148108" y="1255049"/>
                  <a:pt x="167640" y="1250166"/>
                </a:cubicBezTo>
                <a:cubicBezTo>
                  <a:pt x="177800" y="1219686"/>
                  <a:pt x="171387" y="1176548"/>
                  <a:pt x="198120" y="1158726"/>
                </a:cubicBezTo>
                <a:cubicBezTo>
                  <a:pt x="329147" y="1071375"/>
                  <a:pt x="163367" y="1176102"/>
                  <a:pt x="289560" y="1113006"/>
                </a:cubicBezTo>
                <a:cubicBezTo>
                  <a:pt x="305943" y="1104815"/>
                  <a:pt x="318897" y="1090717"/>
                  <a:pt x="335280" y="1082526"/>
                </a:cubicBezTo>
                <a:cubicBezTo>
                  <a:pt x="349648" y="1075342"/>
                  <a:pt x="366632" y="1074470"/>
                  <a:pt x="381000" y="1067286"/>
                </a:cubicBezTo>
                <a:cubicBezTo>
                  <a:pt x="397383" y="1059095"/>
                  <a:pt x="410337" y="1044997"/>
                  <a:pt x="426720" y="1036806"/>
                </a:cubicBezTo>
                <a:cubicBezTo>
                  <a:pt x="441088" y="1029622"/>
                  <a:pt x="458397" y="1029368"/>
                  <a:pt x="472440" y="1021566"/>
                </a:cubicBezTo>
                <a:cubicBezTo>
                  <a:pt x="504462" y="1003776"/>
                  <a:pt x="563880" y="960606"/>
                  <a:pt x="563880" y="960606"/>
                </a:cubicBezTo>
                <a:cubicBezTo>
                  <a:pt x="602186" y="845688"/>
                  <a:pt x="550514" y="987339"/>
                  <a:pt x="609600" y="869166"/>
                </a:cubicBezTo>
                <a:cubicBezTo>
                  <a:pt x="616784" y="854798"/>
                  <a:pt x="617656" y="837814"/>
                  <a:pt x="624840" y="823446"/>
                </a:cubicBezTo>
                <a:cubicBezTo>
                  <a:pt x="633031" y="807063"/>
                  <a:pt x="647129" y="794109"/>
                  <a:pt x="655320" y="777726"/>
                </a:cubicBezTo>
                <a:cubicBezTo>
                  <a:pt x="680110" y="728146"/>
                  <a:pt x="657364" y="729962"/>
                  <a:pt x="701040" y="686286"/>
                </a:cubicBezTo>
                <a:cubicBezTo>
                  <a:pt x="713992" y="673334"/>
                  <a:pt x="731520" y="665966"/>
                  <a:pt x="746760" y="655806"/>
                </a:cubicBezTo>
                <a:cubicBezTo>
                  <a:pt x="752336" y="639077"/>
                  <a:pt x="770711" y="570586"/>
                  <a:pt x="792480" y="564366"/>
                </a:cubicBezTo>
                <a:cubicBezTo>
                  <a:pt x="817386" y="557250"/>
                  <a:pt x="843280" y="574526"/>
                  <a:pt x="868680" y="579606"/>
                </a:cubicBezTo>
                <a:cubicBezTo>
                  <a:pt x="902385" y="613311"/>
                  <a:pt x="917685" y="634588"/>
                  <a:pt x="960120" y="655806"/>
                </a:cubicBezTo>
                <a:cubicBezTo>
                  <a:pt x="980485" y="665989"/>
                  <a:pt x="1049221" y="682380"/>
                  <a:pt x="1066800" y="686286"/>
                </a:cubicBezTo>
                <a:cubicBezTo>
                  <a:pt x="1156564" y="706234"/>
                  <a:pt x="1159350" y="703570"/>
                  <a:pt x="1264920" y="716766"/>
                </a:cubicBezTo>
                <a:cubicBezTo>
                  <a:pt x="1286435" y="709594"/>
                  <a:pt x="1345005" y="703618"/>
                  <a:pt x="1325880" y="655806"/>
                </a:cubicBezTo>
                <a:cubicBezTo>
                  <a:pt x="1319078" y="638800"/>
                  <a:pt x="1295400" y="635486"/>
                  <a:pt x="1280160" y="625326"/>
                </a:cubicBezTo>
                <a:cubicBezTo>
                  <a:pt x="1262270" y="571655"/>
                  <a:pt x="1226625" y="515129"/>
                  <a:pt x="1264920" y="457686"/>
                </a:cubicBezTo>
                <a:cubicBezTo>
                  <a:pt x="1273831" y="444320"/>
                  <a:pt x="1295400" y="447526"/>
                  <a:pt x="1310640" y="442446"/>
                </a:cubicBezTo>
                <a:cubicBezTo>
                  <a:pt x="1341120" y="447526"/>
                  <a:pt x="1371286" y="460252"/>
                  <a:pt x="1402080" y="457686"/>
                </a:cubicBezTo>
                <a:cubicBezTo>
                  <a:pt x="1434098" y="455018"/>
                  <a:pt x="1493520" y="427206"/>
                  <a:pt x="1493520" y="427206"/>
                </a:cubicBezTo>
                <a:cubicBezTo>
                  <a:pt x="1549838" y="342729"/>
                  <a:pt x="1491778" y="409547"/>
                  <a:pt x="1569720" y="366246"/>
                </a:cubicBezTo>
                <a:cubicBezTo>
                  <a:pt x="1601742" y="348456"/>
                  <a:pt x="1630680" y="325606"/>
                  <a:pt x="1661160" y="305286"/>
                </a:cubicBezTo>
                <a:cubicBezTo>
                  <a:pt x="1676400" y="295126"/>
                  <a:pt x="1689504" y="280598"/>
                  <a:pt x="1706880" y="274806"/>
                </a:cubicBezTo>
                <a:lnTo>
                  <a:pt x="1752600" y="259566"/>
                </a:lnTo>
                <a:lnTo>
                  <a:pt x="1783080" y="168126"/>
                </a:lnTo>
                <a:cubicBezTo>
                  <a:pt x="1800657" y="115394"/>
                  <a:pt x="1788893" y="119500"/>
                  <a:pt x="1844040" y="91926"/>
                </a:cubicBezTo>
                <a:cubicBezTo>
                  <a:pt x="1858408" y="84742"/>
                  <a:pt x="1874520" y="81766"/>
                  <a:pt x="1889760" y="76686"/>
                </a:cubicBezTo>
                <a:cubicBezTo>
                  <a:pt x="1910080" y="81766"/>
                  <a:pt x="1934364" y="78842"/>
                  <a:pt x="1950720" y="91926"/>
                </a:cubicBezTo>
                <a:cubicBezTo>
                  <a:pt x="1963264" y="101961"/>
                  <a:pt x="1955925" y="125102"/>
                  <a:pt x="1965960" y="137646"/>
                </a:cubicBezTo>
                <a:cubicBezTo>
                  <a:pt x="1977402" y="151949"/>
                  <a:pt x="1996440" y="157966"/>
                  <a:pt x="2011680" y="168126"/>
                </a:cubicBezTo>
                <a:cubicBezTo>
                  <a:pt x="2026920" y="157966"/>
                  <a:pt x="2044448" y="150598"/>
                  <a:pt x="2057400" y="137646"/>
                </a:cubicBezTo>
                <a:cubicBezTo>
                  <a:pt x="2070352" y="124694"/>
                  <a:pt x="2072348" y="101634"/>
                  <a:pt x="2087880" y="91926"/>
                </a:cubicBezTo>
                <a:cubicBezTo>
                  <a:pt x="2115125" y="74898"/>
                  <a:pt x="2152587" y="79268"/>
                  <a:pt x="2179320" y="61446"/>
                </a:cubicBezTo>
                <a:cubicBezTo>
                  <a:pt x="2194560" y="51286"/>
                  <a:pt x="2208302" y="38405"/>
                  <a:pt x="2225040" y="30966"/>
                </a:cubicBezTo>
                <a:cubicBezTo>
                  <a:pt x="2254400" y="17917"/>
                  <a:pt x="2316480" y="486"/>
                  <a:pt x="2316480" y="486"/>
                </a:cubicBezTo>
                <a:cubicBezTo>
                  <a:pt x="2324916" y="1892"/>
                  <a:pt x="2450689" y="0"/>
                  <a:pt x="2438400" y="61446"/>
                </a:cubicBezTo>
                <a:cubicBezTo>
                  <a:pt x="2434808" y="79407"/>
                  <a:pt x="2407920" y="81766"/>
                  <a:pt x="2392680" y="91926"/>
                </a:cubicBezTo>
                <a:cubicBezTo>
                  <a:pt x="2372360" y="122406"/>
                  <a:pt x="2366473" y="171782"/>
                  <a:pt x="2331720" y="183366"/>
                </a:cubicBezTo>
                <a:lnTo>
                  <a:pt x="2240280" y="213846"/>
                </a:lnTo>
                <a:cubicBezTo>
                  <a:pt x="2225040" y="218926"/>
                  <a:pt x="2207926" y="220175"/>
                  <a:pt x="2194560" y="229086"/>
                </a:cubicBezTo>
                <a:lnTo>
                  <a:pt x="2148840" y="259566"/>
                </a:lnTo>
                <a:cubicBezTo>
                  <a:pt x="2138680" y="290046"/>
                  <a:pt x="2145093" y="333184"/>
                  <a:pt x="2118360" y="351006"/>
                </a:cubicBezTo>
                <a:cubicBezTo>
                  <a:pt x="2103120" y="361166"/>
                  <a:pt x="2089023" y="373295"/>
                  <a:pt x="2072640" y="381486"/>
                </a:cubicBezTo>
                <a:cubicBezTo>
                  <a:pt x="2050776" y="392418"/>
                  <a:pt x="1985492" y="407083"/>
                  <a:pt x="1965960" y="411966"/>
                </a:cubicBezTo>
                <a:cubicBezTo>
                  <a:pt x="1950720" y="422126"/>
                  <a:pt x="1931682" y="428143"/>
                  <a:pt x="1920240" y="442446"/>
                </a:cubicBezTo>
                <a:cubicBezTo>
                  <a:pt x="1910205" y="454990"/>
                  <a:pt x="1912184" y="473798"/>
                  <a:pt x="1905000" y="488166"/>
                </a:cubicBezTo>
                <a:cubicBezTo>
                  <a:pt x="1896809" y="504549"/>
                  <a:pt x="1882711" y="517503"/>
                  <a:pt x="1874520" y="533886"/>
                </a:cubicBezTo>
                <a:cubicBezTo>
                  <a:pt x="1867336" y="548254"/>
                  <a:pt x="1866464" y="565238"/>
                  <a:pt x="1859280" y="579606"/>
                </a:cubicBezTo>
                <a:cubicBezTo>
                  <a:pt x="1800194" y="697779"/>
                  <a:pt x="1851866" y="556128"/>
                  <a:pt x="1813560" y="671046"/>
                </a:cubicBezTo>
                <a:cubicBezTo>
                  <a:pt x="1842108" y="680562"/>
                  <a:pt x="1889760" y="686050"/>
                  <a:pt x="1889760" y="732006"/>
                </a:cubicBezTo>
                <a:lnTo>
                  <a:pt x="1844040" y="869166"/>
                </a:lnTo>
                <a:lnTo>
                  <a:pt x="1828800" y="914886"/>
                </a:lnTo>
                <a:cubicBezTo>
                  <a:pt x="1833880" y="930126"/>
                  <a:pt x="1855399" y="949247"/>
                  <a:pt x="1844040" y="960606"/>
                </a:cubicBezTo>
                <a:cubicBezTo>
                  <a:pt x="1821322" y="983324"/>
                  <a:pt x="1783080" y="980926"/>
                  <a:pt x="1752600" y="991086"/>
                </a:cubicBezTo>
                <a:lnTo>
                  <a:pt x="1706880" y="1006326"/>
                </a:lnTo>
                <a:cubicBezTo>
                  <a:pt x="1661898" y="1073798"/>
                  <a:pt x="1624886" y="1142269"/>
                  <a:pt x="1554480" y="1189206"/>
                </a:cubicBezTo>
                <a:lnTo>
                  <a:pt x="1463040" y="1250166"/>
                </a:lnTo>
                <a:cubicBezTo>
                  <a:pt x="1447800" y="1260326"/>
                  <a:pt x="1435452" y="1278056"/>
                  <a:pt x="1417320" y="1280646"/>
                </a:cubicBezTo>
                <a:lnTo>
                  <a:pt x="1310640" y="1295886"/>
                </a:lnTo>
                <a:cubicBezTo>
                  <a:pt x="1280160" y="1316206"/>
                  <a:pt x="1245103" y="1330943"/>
                  <a:pt x="1219200" y="1356846"/>
                </a:cubicBezTo>
                <a:cubicBezTo>
                  <a:pt x="1203960" y="1372086"/>
                  <a:pt x="1190493" y="1389334"/>
                  <a:pt x="1173480" y="1402566"/>
                </a:cubicBezTo>
                <a:cubicBezTo>
                  <a:pt x="1009421" y="1530168"/>
                  <a:pt x="1140118" y="1405448"/>
                  <a:pt x="1036320" y="1509246"/>
                </a:cubicBezTo>
                <a:cubicBezTo>
                  <a:pt x="992699" y="1640110"/>
                  <a:pt x="1033469" y="1468788"/>
                  <a:pt x="1066800" y="1585446"/>
                </a:cubicBezTo>
                <a:cubicBezTo>
                  <a:pt x="1079982" y="1631585"/>
                  <a:pt x="1043291" y="1674050"/>
                  <a:pt x="1021080" y="1707366"/>
                </a:cubicBezTo>
                <a:cubicBezTo>
                  <a:pt x="1036320" y="1717526"/>
                  <a:pt x="1050062" y="1730407"/>
                  <a:pt x="1066800" y="1737846"/>
                </a:cubicBezTo>
                <a:cubicBezTo>
                  <a:pt x="1096160" y="1750895"/>
                  <a:pt x="1158240" y="1768326"/>
                  <a:pt x="1158240" y="1768326"/>
                </a:cubicBezTo>
                <a:cubicBezTo>
                  <a:pt x="1245591" y="1899353"/>
                  <a:pt x="1129280" y="1745158"/>
                  <a:pt x="1234440" y="1829286"/>
                </a:cubicBezTo>
                <a:cubicBezTo>
                  <a:pt x="1248743" y="1840728"/>
                  <a:pt x="1256729" y="1858623"/>
                  <a:pt x="1264920" y="1875006"/>
                </a:cubicBezTo>
                <a:cubicBezTo>
                  <a:pt x="1272104" y="1889374"/>
                  <a:pt x="1268801" y="1909367"/>
                  <a:pt x="1280160" y="1920726"/>
                </a:cubicBezTo>
                <a:cubicBezTo>
                  <a:pt x="1291519" y="1932085"/>
                  <a:pt x="1310640" y="1930886"/>
                  <a:pt x="1325880" y="1935966"/>
                </a:cubicBezTo>
                <a:cubicBezTo>
                  <a:pt x="1330960" y="1951206"/>
                  <a:pt x="1331085" y="1969142"/>
                  <a:pt x="1341120" y="1981686"/>
                </a:cubicBezTo>
                <a:cubicBezTo>
                  <a:pt x="1407160" y="2064236"/>
                  <a:pt x="1371600" y="1955016"/>
                  <a:pt x="1417320" y="2057886"/>
                </a:cubicBezTo>
                <a:cubicBezTo>
                  <a:pt x="1430369" y="2087246"/>
                  <a:pt x="1437640" y="2118846"/>
                  <a:pt x="1447800" y="2149326"/>
                </a:cubicBezTo>
                <a:lnTo>
                  <a:pt x="1463040" y="2195046"/>
                </a:lnTo>
                <a:cubicBezTo>
                  <a:pt x="1468120" y="2210286"/>
                  <a:pt x="1463040" y="2235686"/>
                  <a:pt x="1478280" y="2240766"/>
                </a:cubicBezTo>
                <a:cubicBezTo>
                  <a:pt x="1541376" y="2261798"/>
                  <a:pt x="1510634" y="2247095"/>
                  <a:pt x="1569720" y="2286486"/>
                </a:cubicBezTo>
                <a:cubicBezTo>
                  <a:pt x="1579880" y="2301726"/>
                  <a:pt x="1592009" y="2315823"/>
                  <a:pt x="1600200" y="2332206"/>
                </a:cubicBezTo>
                <a:cubicBezTo>
                  <a:pt x="1607384" y="2346574"/>
                  <a:pt x="1607638" y="2363883"/>
                  <a:pt x="1615440" y="2377926"/>
                </a:cubicBezTo>
                <a:cubicBezTo>
                  <a:pt x="1633230" y="2409948"/>
                  <a:pt x="1656080" y="2438886"/>
                  <a:pt x="1676400" y="2469366"/>
                </a:cubicBezTo>
                <a:cubicBezTo>
                  <a:pt x="1686560" y="2484606"/>
                  <a:pt x="1701088" y="2497710"/>
                  <a:pt x="1706880" y="2515086"/>
                </a:cubicBezTo>
                <a:lnTo>
                  <a:pt x="1722120" y="2560806"/>
                </a:lnTo>
                <a:cubicBezTo>
                  <a:pt x="1727200" y="2611606"/>
                  <a:pt x="1729597" y="2662746"/>
                  <a:pt x="1737360" y="2713206"/>
                </a:cubicBezTo>
                <a:cubicBezTo>
                  <a:pt x="1739803" y="2729084"/>
                  <a:pt x="1748187" y="2743480"/>
                  <a:pt x="1752600" y="2758926"/>
                </a:cubicBezTo>
                <a:cubicBezTo>
                  <a:pt x="1758354" y="2779065"/>
                  <a:pt x="1762760" y="2799566"/>
                  <a:pt x="1767840" y="2819886"/>
                </a:cubicBezTo>
                <a:cubicBezTo>
                  <a:pt x="1762760" y="2855446"/>
                  <a:pt x="1759645" y="2891343"/>
                  <a:pt x="1752600" y="2926566"/>
                </a:cubicBezTo>
                <a:cubicBezTo>
                  <a:pt x="1749450" y="2942318"/>
                  <a:pt x="1740510" y="2956534"/>
                  <a:pt x="1737360" y="2972286"/>
                </a:cubicBezTo>
                <a:cubicBezTo>
                  <a:pt x="1730315" y="3007509"/>
                  <a:pt x="1728025" y="3043534"/>
                  <a:pt x="1722120" y="3078966"/>
                </a:cubicBezTo>
                <a:cubicBezTo>
                  <a:pt x="1717862" y="3104517"/>
                  <a:pt x="1721248" y="3133613"/>
                  <a:pt x="1706880" y="3155166"/>
                </a:cubicBezTo>
                <a:cubicBezTo>
                  <a:pt x="1697969" y="3168532"/>
                  <a:pt x="1676606" y="3165993"/>
                  <a:pt x="1661160" y="3170406"/>
                </a:cubicBezTo>
                <a:cubicBezTo>
                  <a:pt x="1551647" y="3201695"/>
                  <a:pt x="1649706" y="3169459"/>
                  <a:pt x="1524000" y="3200886"/>
                </a:cubicBezTo>
                <a:cubicBezTo>
                  <a:pt x="1508415" y="3204782"/>
                  <a:pt x="1493520" y="3211046"/>
                  <a:pt x="1478280" y="3216126"/>
                </a:cubicBezTo>
                <a:cubicBezTo>
                  <a:pt x="1468120" y="3231366"/>
                  <a:pt x="1461584" y="3249785"/>
                  <a:pt x="1447800" y="3261846"/>
                </a:cubicBezTo>
                <a:cubicBezTo>
                  <a:pt x="1420231" y="3285969"/>
                  <a:pt x="1356360" y="3322806"/>
                  <a:pt x="1356360" y="3322806"/>
                </a:cubicBezTo>
                <a:cubicBezTo>
                  <a:pt x="1346200" y="3338046"/>
                  <a:pt x="1341412" y="3358818"/>
                  <a:pt x="1325880" y="3368526"/>
                </a:cubicBezTo>
                <a:cubicBezTo>
                  <a:pt x="1298635" y="3385554"/>
                  <a:pt x="1234440" y="3399006"/>
                  <a:pt x="1234440" y="3399006"/>
                </a:cubicBezTo>
                <a:cubicBezTo>
                  <a:pt x="1224280" y="3414246"/>
                  <a:pt x="1205783" y="3426501"/>
                  <a:pt x="1203960" y="3444726"/>
                </a:cubicBezTo>
                <a:cubicBezTo>
                  <a:pt x="1198572" y="3498609"/>
                  <a:pt x="1218082" y="3548052"/>
                  <a:pt x="1234440" y="3597126"/>
                </a:cubicBezTo>
                <a:cubicBezTo>
                  <a:pt x="1229360" y="3612366"/>
                  <a:pt x="1227002" y="3628803"/>
                  <a:pt x="1219200" y="3642846"/>
                </a:cubicBezTo>
                <a:cubicBezTo>
                  <a:pt x="1150624" y="3766282"/>
                  <a:pt x="1186340" y="3722962"/>
                  <a:pt x="1066800" y="3749526"/>
                </a:cubicBezTo>
                <a:cubicBezTo>
                  <a:pt x="1051118" y="3753011"/>
                  <a:pt x="1036320" y="3759686"/>
                  <a:pt x="1021080" y="3764766"/>
                </a:cubicBezTo>
                <a:cubicBezTo>
                  <a:pt x="1010920" y="3780006"/>
                  <a:pt x="1004903" y="3799044"/>
                  <a:pt x="990600" y="3810486"/>
                </a:cubicBezTo>
                <a:cubicBezTo>
                  <a:pt x="974765" y="3823154"/>
                  <a:pt x="872820" y="3839931"/>
                  <a:pt x="868680" y="3840966"/>
                </a:cubicBezTo>
                <a:cubicBezTo>
                  <a:pt x="818203" y="3853585"/>
                  <a:pt x="821938" y="3856887"/>
                  <a:pt x="777240" y="3886686"/>
                </a:cubicBezTo>
                <a:cubicBezTo>
                  <a:pt x="772487" y="3893815"/>
                  <a:pt x="733757" y="3972183"/>
                  <a:pt x="701040" y="3947646"/>
                </a:cubicBezTo>
                <a:cubicBezTo>
                  <a:pt x="684284" y="3935079"/>
                  <a:pt x="701703" y="3900317"/>
                  <a:pt x="685800" y="3886686"/>
                </a:cubicBezTo>
                <a:cubicBezTo>
                  <a:pt x="661406" y="3865777"/>
                  <a:pt x="624840" y="3866366"/>
                  <a:pt x="594360" y="3856206"/>
                </a:cubicBezTo>
                <a:lnTo>
                  <a:pt x="548640" y="3840966"/>
                </a:lnTo>
                <a:cubicBezTo>
                  <a:pt x="553720" y="3825726"/>
                  <a:pt x="561608" y="3811149"/>
                  <a:pt x="563880" y="3795246"/>
                </a:cubicBezTo>
                <a:cubicBezTo>
                  <a:pt x="571815" y="3739700"/>
                  <a:pt x="561376" y="3680837"/>
                  <a:pt x="579120" y="3627606"/>
                </a:cubicBezTo>
                <a:cubicBezTo>
                  <a:pt x="584200" y="3612366"/>
                  <a:pt x="609600" y="3617446"/>
                  <a:pt x="624840" y="3612366"/>
                </a:cubicBezTo>
                <a:cubicBezTo>
                  <a:pt x="619760" y="3592046"/>
                  <a:pt x="609600" y="3572351"/>
                  <a:pt x="609600" y="3551406"/>
                </a:cubicBezTo>
                <a:cubicBezTo>
                  <a:pt x="609600" y="3541640"/>
                  <a:pt x="632893" y="3459099"/>
                  <a:pt x="640080" y="3444726"/>
                </a:cubicBezTo>
                <a:cubicBezTo>
                  <a:pt x="648271" y="3428343"/>
                  <a:pt x="662369" y="3415389"/>
                  <a:pt x="670560" y="3399006"/>
                </a:cubicBezTo>
                <a:cubicBezTo>
                  <a:pt x="681492" y="3377142"/>
                  <a:pt x="696157" y="3311858"/>
                  <a:pt x="701040" y="3292326"/>
                </a:cubicBezTo>
                <a:cubicBezTo>
                  <a:pt x="664357" y="3182277"/>
                  <a:pt x="704237" y="3313106"/>
                  <a:pt x="670560" y="3094206"/>
                </a:cubicBezTo>
                <a:cubicBezTo>
                  <a:pt x="662048" y="3038875"/>
                  <a:pt x="649956" y="3052999"/>
                  <a:pt x="624840" y="3002766"/>
                </a:cubicBezTo>
                <a:cubicBezTo>
                  <a:pt x="613908" y="2980902"/>
                  <a:pt x="599243" y="2915618"/>
                  <a:pt x="594360" y="2896086"/>
                </a:cubicBezTo>
                <a:cubicBezTo>
                  <a:pt x="599440" y="2860526"/>
                  <a:pt x="602555" y="2824629"/>
                  <a:pt x="609600" y="2789406"/>
                </a:cubicBezTo>
                <a:cubicBezTo>
                  <a:pt x="612750" y="2773654"/>
                  <a:pt x="614805" y="2756230"/>
                  <a:pt x="624840" y="2743686"/>
                </a:cubicBezTo>
                <a:cubicBezTo>
                  <a:pt x="636282" y="2729383"/>
                  <a:pt x="655320" y="2723366"/>
                  <a:pt x="670560" y="2713206"/>
                </a:cubicBezTo>
                <a:cubicBezTo>
                  <a:pt x="675640" y="2697966"/>
                  <a:pt x="678616" y="2681854"/>
                  <a:pt x="685800" y="2667486"/>
                </a:cubicBezTo>
                <a:cubicBezTo>
                  <a:pt x="693991" y="2651103"/>
                  <a:pt x="713269" y="2639833"/>
                  <a:pt x="716280" y="2621766"/>
                </a:cubicBezTo>
                <a:cubicBezTo>
                  <a:pt x="727837" y="2552424"/>
                  <a:pt x="642366" y="2567410"/>
                  <a:pt x="609600" y="2545566"/>
                </a:cubicBezTo>
                <a:lnTo>
                  <a:pt x="563880" y="2515086"/>
                </a:lnTo>
                <a:cubicBezTo>
                  <a:pt x="553720" y="2499846"/>
                  <a:pt x="540839" y="2486104"/>
                  <a:pt x="533400" y="2469366"/>
                </a:cubicBezTo>
                <a:cubicBezTo>
                  <a:pt x="520351" y="2440006"/>
                  <a:pt x="533400" y="2388086"/>
                  <a:pt x="502920" y="2377926"/>
                </a:cubicBezTo>
                <a:lnTo>
                  <a:pt x="457200" y="2362686"/>
                </a:lnTo>
                <a:cubicBezTo>
                  <a:pt x="415172" y="2367939"/>
                  <a:pt x="336546" y="2369673"/>
                  <a:pt x="289560" y="2393166"/>
                </a:cubicBezTo>
                <a:cubicBezTo>
                  <a:pt x="273177" y="2401357"/>
                  <a:pt x="259080" y="2413486"/>
                  <a:pt x="243840" y="2423646"/>
                </a:cubicBezTo>
                <a:cubicBezTo>
                  <a:pt x="228600" y="2418566"/>
                  <a:pt x="210664" y="2418441"/>
                  <a:pt x="198120" y="2408406"/>
                </a:cubicBezTo>
                <a:cubicBezTo>
                  <a:pt x="139547" y="2361548"/>
                  <a:pt x="181929" y="2307205"/>
                  <a:pt x="152400" y="2240766"/>
                </a:cubicBezTo>
                <a:cubicBezTo>
                  <a:pt x="143485" y="2220707"/>
                  <a:pt x="81280" y="2230606"/>
                  <a:pt x="76200" y="2210286"/>
                </a:cubicBezTo>
                <a:close/>
              </a:path>
            </a:pathLst>
          </a:custGeom>
          <a:solidFill>
            <a:schemeClr val="accent6">
              <a:alpha val="69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15" name="Freihandform 14"/>
          <p:cNvSpPr/>
          <p:nvPr/>
        </p:nvSpPr>
        <p:spPr>
          <a:xfrm>
            <a:off x="7037012" y="4980898"/>
            <a:ext cx="638327" cy="675917"/>
          </a:xfrm>
          <a:custGeom>
            <a:avLst/>
            <a:gdLst>
              <a:gd name="connsiteX0" fmla="*/ 552508 w 638327"/>
              <a:gd name="connsiteY0" fmla="*/ 33062 h 675917"/>
              <a:gd name="connsiteX1" fmla="*/ 461068 w 638327"/>
              <a:gd name="connsiteY1" fmla="*/ 78782 h 675917"/>
              <a:gd name="connsiteX2" fmla="*/ 369628 w 638327"/>
              <a:gd name="connsiteY2" fmla="*/ 109262 h 675917"/>
              <a:gd name="connsiteX3" fmla="*/ 323908 w 638327"/>
              <a:gd name="connsiteY3" fmla="*/ 124502 h 675917"/>
              <a:gd name="connsiteX4" fmla="*/ 232468 w 638327"/>
              <a:gd name="connsiteY4" fmla="*/ 185462 h 675917"/>
              <a:gd name="connsiteX5" fmla="*/ 125788 w 638327"/>
              <a:gd name="connsiteY5" fmla="*/ 307382 h 675917"/>
              <a:gd name="connsiteX6" fmla="*/ 80068 w 638327"/>
              <a:gd name="connsiteY6" fmla="*/ 322622 h 675917"/>
              <a:gd name="connsiteX7" fmla="*/ 49588 w 638327"/>
              <a:gd name="connsiteY7" fmla="*/ 459782 h 675917"/>
              <a:gd name="connsiteX8" fmla="*/ 34348 w 638327"/>
              <a:gd name="connsiteY8" fmla="*/ 505502 h 675917"/>
              <a:gd name="connsiteX9" fmla="*/ 141028 w 638327"/>
              <a:gd name="connsiteY9" fmla="*/ 642662 h 675917"/>
              <a:gd name="connsiteX10" fmla="*/ 186748 w 638327"/>
              <a:gd name="connsiteY10" fmla="*/ 627422 h 675917"/>
              <a:gd name="connsiteX11" fmla="*/ 232468 w 638327"/>
              <a:gd name="connsiteY11" fmla="*/ 535982 h 675917"/>
              <a:gd name="connsiteX12" fmla="*/ 323908 w 638327"/>
              <a:gd name="connsiteY12" fmla="*/ 505502 h 675917"/>
              <a:gd name="connsiteX13" fmla="*/ 445828 w 638327"/>
              <a:gd name="connsiteY13" fmla="*/ 429302 h 675917"/>
              <a:gd name="connsiteX14" fmla="*/ 491548 w 638327"/>
              <a:gd name="connsiteY14" fmla="*/ 414062 h 675917"/>
              <a:gd name="connsiteX15" fmla="*/ 537268 w 638327"/>
              <a:gd name="connsiteY15" fmla="*/ 322622 h 675917"/>
              <a:gd name="connsiteX16" fmla="*/ 552508 w 638327"/>
              <a:gd name="connsiteY16" fmla="*/ 276902 h 675917"/>
              <a:gd name="connsiteX17" fmla="*/ 598228 w 638327"/>
              <a:gd name="connsiteY17" fmla="*/ 246422 h 675917"/>
              <a:gd name="connsiteX18" fmla="*/ 552508 w 638327"/>
              <a:gd name="connsiteY18" fmla="*/ 63542 h 675917"/>
              <a:gd name="connsiteX19" fmla="*/ 552508 w 638327"/>
              <a:gd name="connsiteY19" fmla="*/ 33062 h 67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327" h="675917">
                <a:moveTo>
                  <a:pt x="552508" y="33062"/>
                </a:moveTo>
                <a:cubicBezTo>
                  <a:pt x="537268" y="35602"/>
                  <a:pt x="638327" y="0"/>
                  <a:pt x="461068" y="78782"/>
                </a:cubicBezTo>
                <a:cubicBezTo>
                  <a:pt x="431708" y="91831"/>
                  <a:pt x="400108" y="99102"/>
                  <a:pt x="369628" y="109262"/>
                </a:cubicBezTo>
                <a:cubicBezTo>
                  <a:pt x="354388" y="114342"/>
                  <a:pt x="337274" y="115591"/>
                  <a:pt x="323908" y="124502"/>
                </a:cubicBezTo>
                <a:lnTo>
                  <a:pt x="232468" y="185462"/>
                </a:lnTo>
                <a:cubicBezTo>
                  <a:pt x="186748" y="254042"/>
                  <a:pt x="189288" y="275632"/>
                  <a:pt x="125788" y="307382"/>
                </a:cubicBezTo>
                <a:cubicBezTo>
                  <a:pt x="111420" y="314566"/>
                  <a:pt x="95308" y="317542"/>
                  <a:pt x="80068" y="322622"/>
                </a:cubicBezTo>
                <a:cubicBezTo>
                  <a:pt x="45761" y="425544"/>
                  <a:pt x="85350" y="298853"/>
                  <a:pt x="49588" y="459782"/>
                </a:cubicBezTo>
                <a:cubicBezTo>
                  <a:pt x="46103" y="475464"/>
                  <a:pt x="39428" y="490262"/>
                  <a:pt x="34348" y="505502"/>
                </a:cubicBezTo>
                <a:cubicBezTo>
                  <a:pt x="51389" y="675917"/>
                  <a:pt x="0" y="674002"/>
                  <a:pt x="141028" y="642662"/>
                </a:cubicBezTo>
                <a:cubicBezTo>
                  <a:pt x="156710" y="639177"/>
                  <a:pt x="171508" y="632502"/>
                  <a:pt x="186748" y="627422"/>
                </a:cubicBezTo>
                <a:cubicBezTo>
                  <a:pt x="195052" y="602510"/>
                  <a:pt x="207590" y="551531"/>
                  <a:pt x="232468" y="535982"/>
                </a:cubicBezTo>
                <a:cubicBezTo>
                  <a:pt x="259713" y="518954"/>
                  <a:pt x="323908" y="505502"/>
                  <a:pt x="323908" y="505502"/>
                </a:cubicBezTo>
                <a:cubicBezTo>
                  <a:pt x="372210" y="433049"/>
                  <a:pt x="337012" y="465574"/>
                  <a:pt x="445828" y="429302"/>
                </a:cubicBezTo>
                <a:lnTo>
                  <a:pt x="491548" y="414062"/>
                </a:lnTo>
                <a:cubicBezTo>
                  <a:pt x="529854" y="299144"/>
                  <a:pt x="478182" y="440795"/>
                  <a:pt x="537268" y="322622"/>
                </a:cubicBezTo>
                <a:cubicBezTo>
                  <a:pt x="544452" y="308254"/>
                  <a:pt x="542473" y="289446"/>
                  <a:pt x="552508" y="276902"/>
                </a:cubicBezTo>
                <a:cubicBezTo>
                  <a:pt x="563950" y="262599"/>
                  <a:pt x="582988" y="256582"/>
                  <a:pt x="598228" y="246422"/>
                </a:cubicBezTo>
                <a:cubicBezTo>
                  <a:pt x="589755" y="170166"/>
                  <a:pt x="605005" y="116039"/>
                  <a:pt x="552508" y="63542"/>
                </a:cubicBezTo>
                <a:cubicBezTo>
                  <a:pt x="548916" y="59950"/>
                  <a:pt x="567748" y="30522"/>
                  <a:pt x="552508" y="33062"/>
                </a:cubicBezTo>
                <a:close/>
              </a:path>
            </a:pathLst>
          </a:custGeom>
          <a:solidFill>
            <a:srgbClr val="0070C0">
              <a:alpha val="61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Freihandform 15"/>
          <p:cNvSpPr/>
          <p:nvPr/>
        </p:nvSpPr>
        <p:spPr>
          <a:xfrm>
            <a:off x="6353087" y="4185920"/>
            <a:ext cx="330638" cy="584200"/>
          </a:xfrm>
          <a:custGeom>
            <a:avLst/>
            <a:gdLst>
              <a:gd name="connsiteX0" fmla="*/ 17233 w 330638"/>
              <a:gd name="connsiteY0" fmla="*/ 127000 h 584200"/>
              <a:gd name="connsiteX1" fmla="*/ 32473 w 330638"/>
              <a:gd name="connsiteY1" fmla="*/ 81280 h 584200"/>
              <a:gd name="connsiteX2" fmla="*/ 93433 w 330638"/>
              <a:gd name="connsiteY2" fmla="*/ 20320 h 584200"/>
              <a:gd name="connsiteX3" fmla="*/ 169633 w 330638"/>
              <a:gd name="connsiteY3" fmla="*/ 35560 h 584200"/>
              <a:gd name="connsiteX4" fmla="*/ 184873 w 330638"/>
              <a:gd name="connsiteY4" fmla="*/ 81280 h 584200"/>
              <a:gd name="connsiteX5" fmla="*/ 245833 w 330638"/>
              <a:gd name="connsiteY5" fmla="*/ 96520 h 584200"/>
              <a:gd name="connsiteX6" fmla="*/ 276313 w 330638"/>
              <a:gd name="connsiteY6" fmla="*/ 218440 h 584200"/>
              <a:gd name="connsiteX7" fmla="*/ 322033 w 330638"/>
              <a:gd name="connsiteY7" fmla="*/ 264160 h 584200"/>
              <a:gd name="connsiteX8" fmla="*/ 276313 w 330638"/>
              <a:gd name="connsiteY8" fmla="*/ 462280 h 584200"/>
              <a:gd name="connsiteX9" fmla="*/ 230593 w 330638"/>
              <a:gd name="connsiteY9" fmla="*/ 477520 h 584200"/>
              <a:gd name="connsiteX10" fmla="*/ 200113 w 330638"/>
              <a:gd name="connsiteY10" fmla="*/ 523240 h 584200"/>
              <a:gd name="connsiteX11" fmla="*/ 184873 w 330638"/>
              <a:gd name="connsiteY11" fmla="*/ 568960 h 584200"/>
              <a:gd name="connsiteX12" fmla="*/ 139153 w 330638"/>
              <a:gd name="connsiteY12" fmla="*/ 584200 h 584200"/>
              <a:gd name="connsiteX13" fmla="*/ 78193 w 330638"/>
              <a:gd name="connsiteY13" fmla="*/ 568960 h 584200"/>
              <a:gd name="connsiteX14" fmla="*/ 93433 w 330638"/>
              <a:gd name="connsiteY14" fmla="*/ 431800 h 584200"/>
              <a:gd name="connsiteX15" fmla="*/ 108673 w 330638"/>
              <a:gd name="connsiteY15" fmla="*/ 386080 h 584200"/>
              <a:gd name="connsiteX16" fmla="*/ 123913 w 330638"/>
              <a:gd name="connsiteY16" fmla="*/ 340360 h 584200"/>
              <a:gd name="connsiteX17" fmla="*/ 169633 w 330638"/>
              <a:gd name="connsiteY17" fmla="*/ 325120 h 584200"/>
              <a:gd name="connsiteX18" fmla="*/ 123913 w 330638"/>
              <a:gd name="connsiteY18" fmla="*/ 309880 h 584200"/>
              <a:gd name="connsiteX19" fmla="*/ 93433 w 330638"/>
              <a:gd name="connsiteY19" fmla="*/ 264160 h 584200"/>
              <a:gd name="connsiteX20" fmla="*/ 47713 w 330638"/>
              <a:gd name="connsiteY20" fmla="*/ 233680 h 584200"/>
              <a:gd name="connsiteX21" fmla="*/ 1993 w 330638"/>
              <a:gd name="connsiteY21" fmla="*/ 142240 h 584200"/>
              <a:gd name="connsiteX22" fmla="*/ 17233 w 330638"/>
              <a:gd name="connsiteY22" fmla="*/ 12700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638" h="584200">
                <a:moveTo>
                  <a:pt x="17233" y="127000"/>
                </a:moveTo>
                <a:cubicBezTo>
                  <a:pt x="22313" y="116840"/>
                  <a:pt x="21114" y="92639"/>
                  <a:pt x="32473" y="81280"/>
                </a:cubicBezTo>
                <a:cubicBezTo>
                  <a:pt x="113753" y="0"/>
                  <a:pt x="52793" y="142240"/>
                  <a:pt x="93433" y="20320"/>
                </a:cubicBezTo>
                <a:cubicBezTo>
                  <a:pt x="118833" y="25400"/>
                  <a:pt x="148080" y="21192"/>
                  <a:pt x="169633" y="35560"/>
                </a:cubicBezTo>
                <a:cubicBezTo>
                  <a:pt x="182999" y="44471"/>
                  <a:pt x="172329" y="71245"/>
                  <a:pt x="184873" y="81280"/>
                </a:cubicBezTo>
                <a:cubicBezTo>
                  <a:pt x="201229" y="94364"/>
                  <a:pt x="225513" y="91440"/>
                  <a:pt x="245833" y="96520"/>
                </a:cubicBezTo>
                <a:cubicBezTo>
                  <a:pt x="248031" y="107511"/>
                  <a:pt x="262924" y="198356"/>
                  <a:pt x="276313" y="218440"/>
                </a:cubicBezTo>
                <a:cubicBezTo>
                  <a:pt x="288268" y="236373"/>
                  <a:pt x="306793" y="248920"/>
                  <a:pt x="322033" y="264160"/>
                </a:cubicBezTo>
                <a:cubicBezTo>
                  <a:pt x="317441" y="310084"/>
                  <a:pt x="330638" y="418820"/>
                  <a:pt x="276313" y="462280"/>
                </a:cubicBezTo>
                <a:cubicBezTo>
                  <a:pt x="263769" y="472315"/>
                  <a:pt x="245833" y="472440"/>
                  <a:pt x="230593" y="477520"/>
                </a:cubicBezTo>
                <a:cubicBezTo>
                  <a:pt x="220433" y="492760"/>
                  <a:pt x="208304" y="506857"/>
                  <a:pt x="200113" y="523240"/>
                </a:cubicBezTo>
                <a:cubicBezTo>
                  <a:pt x="192929" y="537608"/>
                  <a:pt x="196232" y="557601"/>
                  <a:pt x="184873" y="568960"/>
                </a:cubicBezTo>
                <a:cubicBezTo>
                  <a:pt x="173514" y="580319"/>
                  <a:pt x="154393" y="579120"/>
                  <a:pt x="139153" y="584200"/>
                </a:cubicBezTo>
                <a:cubicBezTo>
                  <a:pt x="118833" y="579120"/>
                  <a:pt x="94549" y="582044"/>
                  <a:pt x="78193" y="568960"/>
                </a:cubicBezTo>
                <a:cubicBezTo>
                  <a:pt x="38088" y="536876"/>
                  <a:pt x="87284" y="450248"/>
                  <a:pt x="93433" y="431800"/>
                </a:cubicBezTo>
                <a:lnTo>
                  <a:pt x="108673" y="386080"/>
                </a:lnTo>
                <a:cubicBezTo>
                  <a:pt x="113753" y="370840"/>
                  <a:pt x="108673" y="345440"/>
                  <a:pt x="123913" y="340360"/>
                </a:cubicBezTo>
                <a:lnTo>
                  <a:pt x="169633" y="325120"/>
                </a:lnTo>
                <a:cubicBezTo>
                  <a:pt x="154393" y="320040"/>
                  <a:pt x="136457" y="319915"/>
                  <a:pt x="123913" y="309880"/>
                </a:cubicBezTo>
                <a:cubicBezTo>
                  <a:pt x="109610" y="298438"/>
                  <a:pt x="106385" y="277112"/>
                  <a:pt x="93433" y="264160"/>
                </a:cubicBezTo>
                <a:cubicBezTo>
                  <a:pt x="80481" y="251208"/>
                  <a:pt x="62953" y="243840"/>
                  <a:pt x="47713" y="233680"/>
                </a:cubicBezTo>
                <a:cubicBezTo>
                  <a:pt x="22025" y="195148"/>
                  <a:pt x="11007" y="187309"/>
                  <a:pt x="1993" y="142240"/>
                </a:cubicBezTo>
                <a:cubicBezTo>
                  <a:pt x="0" y="132277"/>
                  <a:pt x="12153" y="137160"/>
                  <a:pt x="17233" y="127000"/>
                </a:cubicBezTo>
                <a:close/>
              </a:path>
            </a:pathLst>
          </a:custGeom>
          <a:solidFill>
            <a:srgbClr val="0070C0">
              <a:alpha val="61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Freihandform 18"/>
          <p:cNvSpPr/>
          <p:nvPr/>
        </p:nvSpPr>
        <p:spPr>
          <a:xfrm>
            <a:off x="5832969" y="2806797"/>
            <a:ext cx="1787031" cy="3060603"/>
          </a:xfrm>
          <a:custGeom>
            <a:avLst/>
            <a:gdLst>
              <a:gd name="connsiteX0" fmla="*/ 339231 w 1787031"/>
              <a:gd name="connsiteY0" fmla="*/ 652683 h 3060603"/>
              <a:gd name="connsiteX1" fmla="*/ 384951 w 1787031"/>
              <a:gd name="connsiteY1" fmla="*/ 622203 h 3060603"/>
              <a:gd name="connsiteX2" fmla="*/ 430671 w 1787031"/>
              <a:gd name="connsiteY2" fmla="*/ 606963 h 3060603"/>
              <a:gd name="connsiteX3" fmla="*/ 445911 w 1787031"/>
              <a:gd name="connsiteY3" fmla="*/ 561243 h 3060603"/>
              <a:gd name="connsiteX4" fmla="*/ 491631 w 1787031"/>
              <a:gd name="connsiteY4" fmla="*/ 469803 h 3060603"/>
              <a:gd name="connsiteX5" fmla="*/ 506871 w 1787031"/>
              <a:gd name="connsiteY5" fmla="*/ 363123 h 3060603"/>
              <a:gd name="connsiteX6" fmla="*/ 522111 w 1787031"/>
              <a:gd name="connsiteY6" fmla="*/ 317403 h 3060603"/>
              <a:gd name="connsiteX7" fmla="*/ 567831 w 1787031"/>
              <a:gd name="connsiteY7" fmla="*/ 302163 h 3060603"/>
              <a:gd name="connsiteX8" fmla="*/ 644031 w 1787031"/>
              <a:gd name="connsiteY8" fmla="*/ 210723 h 3060603"/>
              <a:gd name="connsiteX9" fmla="*/ 1131711 w 1787031"/>
              <a:gd name="connsiteY9" fmla="*/ 104043 h 3060603"/>
              <a:gd name="connsiteX10" fmla="*/ 1482231 w 1787031"/>
              <a:gd name="connsiteY10" fmla="*/ 88803 h 3060603"/>
              <a:gd name="connsiteX11" fmla="*/ 1558431 w 1787031"/>
              <a:gd name="connsiteY11" fmla="*/ 104043 h 3060603"/>
              <a:gd name="connsiteX12" fmla="*/ 1649871 w 1787031"/>
              <a:gd name="connsiteY12" fmla="*/ 134523 h 3060603"/>
              <a:gd name="connsiteX13" fmla="*/ 1665111 w 1787031"/>
              <a:gd name="connsiteY13" fmla="*/ 180243 h 3060603"/>
              <a:gd name="connsiteX14" fmla="*/ 1604151 w 1787031"/>
              <a:gd name="connsiteY14" fmla="*/ 241203 h 3060603"/>
              <a:gd name="connsiteX15" fmla="*/ 1558431 w 1787031"/>
              <a:gd name="connsiteY15" fmla="*/ 271683 h 3060603"/>
              <a:gd name="connsiteX16" fmla="*/ 1436511 w 1787031"/>
              <a:gd name="connsiteY16" fmla="*/ 347883 h 3060603"/>
              <a:gd name="connsiteX17" fmla="*/ 1299351 w 1787031"/>
              <a:gd name="connsiteY17" fmla="*/ 393603 h 3060603"/>
              <a:gd name="connsiteX18" fmla="*/ 1207911 w 1787031"/>
              <a:gd name="connsiteY18" fmla="*/ 439323 h 3060603"/>
              <a:gd name="connsiteX19" fmla="*/ 1116471 w 1787031"/>
              <a:gd name="connsiteY19" fmla="*/ 485043 h 3060603"/>
              <a:gd name="connsiteX20" fmla="*/ 1085991 w 1787031"/>
              <a:gd name="connsiteY20" fmla="*/ 591723 h 3060603"/>
              <a:gd name="connsiteX21" fmla="*/ 1101231 w 1787031"/>
              <a:gd name="connsiteY21" fmla="*/ 683163 h 3060603"/>
              <a:gd name="connsiteX22" fmla="*/ 1116471 w 1787031"/>
              <a:gd name="connsiteY22" fmla="*/ 789843 h 3060603"/>
              <a:gd name="connsiteX23" fmla="*/ 1162191 w 1787031"/>
              <a:gd name="connsiteY23" fmla="*/ 820323 h 3060603"/>
              <a:gd name="connsiteX24" fmla="*/ 1299351 w 1787031"/>
              <a:gd name="connsiteY24" fmla="*/ 881283 h 3060603"/>
              <a:gd name="connsiteX25" fmla="*/ 1360311 w 1787031"/>
              <a:gd name="connsiteY25" fmla="*/ 1018443 h 3060603"/>
              <a:gd name="connsiteX26" fmla="*/ 1375551 w 1787031"/>
              <a:gd name="connsiteY26" fmla="*/ 1064163 h 3060603"/>
              <a:gd name="connsiteX27" fmla="*/ 1390791 w 1787031"/>
              <a:gd name="connsiteY27" fmla="*/ 1109883 h 3060603"/>
              <a:gd name="connsiteX28" fmla="*/ 1482231 w 1787031"/>
              <a:gd name="connsiteY28" fmla="*/ 1170843 h 3060603"/>
              <a:gd name="connsiteX29" fmla="*/ 1512711 w 1787031"/>
              <a:gd name="connsiteY29" fmla="*/ 1262283 h 3060603"/>
              <a:gd name="connsiteX30" fmla="*/ 1527951 w 1787031"/>
              <a:gd name="connsiteY30" fmla="*/ 1308003 h 3060603"/>
              <a:gd name="connsiteX31" fmla="*/ 1619391 w 1787031"/>
              <a:gd name="connsiteY31" fmla="*/ 1338483 h 3060603"/>
              <a:gd name="connsiteX32" fmla="*/ 1649871 w 1787031"/>
              <a:gd name="connsiteY32" fmla="*/ 1384203 h 3060603"/>
              <a:gd name="connsiteX33" fmla="*/ 1695591 w 1787031"/>
              <a:gd name="connsiteY33" fmla="*/ 1536603 h 3060603"/>
              <a:gd name="connsiteX34" fmla="*/ 1741311 w 1787031"/>
              <a:gd name="connsiteY34" fmla="*/ 1628043 h 3060603"/>
              <a:gd name="connsiteX35" fmla="*/ 1771791 w 1787031"/>
              <a:gd name="connsiteY35" fmla="*/ 1765203 h 3060603"/>
              <a:gd name="connsiteX36" fmla="*/ 1787031 w 1787031"/>
              <a:gd name="connsiteY36" fmla="*/ 1841403 h 3060603"/>
              <a:gd name="connsiteX37" fmla="*/ 1771791 w 1787031"/>
              <a:gd name="connsiteY37" fmla="*/ 2146203 h 3060603"/>
              <a:gd name="connsiteX38" fmla="*/ 1756551 w 1787031"/>
              <a:gd name="connsiteY38" fmla="*/ 2207163 h 3060603"/>
              <a:gd name="connsiteX39" fmla="*/ 1665111 w 1787031"/>
              <a:gd name="connsiteY39" fmla="*/ 2237643 h 3060603"/>
              <a:gd name="connsiteX40" fmla="*/ 1573671 w 1787031"/>
              <a:gd name="connsiteY40" fmla="*/ 2268123 h 3060603"/>
              <a:gd name="connsiteX41" fmla="*/ 1527951 w 1787031"/>
              <a:gd name="connsiteY41" fmla="*/ 2283363 h 3060603"/>
              <a:gd name="connsiteX42" fmla="*/ 1482231 w 1787031"/>
              <a:gd name="connsiteY42" fmla="*/ 2313843 h 3060603"/>
              <a:gd name="connsiteX43" fmla="*/ 1421271 w 1787031"/>
              <a:gd name="connsiteY43" fmla="*/ 2405283 h 3060603"/>
              <a:gd name="connsiteX44" fmla="*/ 1390791 w 1787031"/>
              <a:gd name="connsiteY44" fmla="*/ 2451003 h 3060603"/>
              <a:gd name="connsiteX45" fmla="*/ 1253631 w 1787031"/>
              <a:gd name="connsiteY45" fmla="*/ 2496723 h 3060603"/>
              <a:gd name="connsiteX46" fmla="*/ 1207911 w 1787031"/>
              <a:gd name="connsiteY46" fmla="*/ 2511963 h 3060603"/>
              <a:gd name="connsiteX47" fmla="*/ 1192671 w 1787031"/>
              <a:gd name="connsiteY47" fmla="*/ 2557683 h 3060603"/>
              <a:gd name="connsiteX48" fmla="*/ 1223151 w 1787031"/>
              <a:gd name="connsiteY48" fmla="*/ 2801523 h 3060603"/>
              <a:gd name="connsiteX49" fmla="*/ 1207911 w 1787031"/>
              <a:gd name="connsiteY49" fmla="*/ 2908203 h 3060603"/>
              <a:gd name="connsiteX50" fmla="*/ 1162191 w 1787031"/>
              <a:gd name="connsiteY50" fmla="*/ 2938683 h 3060603"/>
              <a:gd name="connsiteX51" fmla="*/ 933591 w 1787031"/>
              <a:gd name="connsiteY51" fmla="*/ 2953923 h 3060603"/>
              <a:gd name="connsiteX52" fmla="*/ 765951 w 1787031"/>
              <a:gd name="connsiteY52" fmla="*/ 3030123 h 3060603"/>
              <a:gd name="connsiteX53" fmla="*/ 674511 w 1787031"/>
              <a:gd name="connsiteY53" fmla="*/ 3060603 h 3060603"/>
              <a:gd name="connsiteX54" fmla="*/ 628791 w 1787031"/>
              <a:gd name="connsiteY54" fmla="*/ 3045363 h 3060603"/>
              <a:gd name="connsiteX55" fmla="*/ 552591 w 1787031"/>
              <a:gd name="connsiteY55" fmla="*/ 2969163 h 3060603"/>
              <a:gd name="connsiteX56" fmla="*/ 522111 w 1787031"/>
              <a:gd name="connsiteY56" fmla="*/ 2877723 h 3060603"/>
              <a:gd name="connsiteX57" fmla="*/ 537351 w 1787031"/>
              <a:gd name="connsiteY57" fmla="*/ 2710083 h 3060603"/>
              <a:gd name="connsiteX58" fmla="*/ 552591 w 1787031"/>
              <a:gd name="connsiteY58" fmla="*/ 2664363 h 3060603"/>
              <a:gd name="connsiteX59" fmla="*/ 598311 w 1787031"/>
              <a:gd name="connsiteY59" fmla="*/ 2649123 h 3060603"/>
              <a:gd name="connsiteX60" fmla="*/ 628791 w 1787031"/>
              <a:gd name="connsiteY60" fmla="*/ 2603403 h 3060603"/>
              <a:gd name="connsiteX61" fmla="*/ 659271 w 1787031"/>
              <a:gd name="connsiteY61" fmla="*/ 2496723 h 3060603"/>
              <a:gd name="connsiteX62" fmla="*/ 689751 w 1787031"/>
              <a:gd name="connsiteY62" fmla="*/ 2451003 h 3060603"/>
              <a:gd name="connsiteX63" fmla="*/ 674511 w 1787031"/>
              <a:gd name="connsiteY63" fmla="*/ 2359563 h 3060603"/>
              <a:gd name="connsiteX64" fmla="*/ 659271 w 1787031"/>
              <a:gd name="connsiteY64" fmla="*/ 2252883 h 3060603"/>
              <a:gd name="connsiteX65" fmla="*/ 628791 w 1787031"/>
              <a:gd name="connsiteY65" fmla="*/ 2146203 h 3060603"/>
              <a:gd name="connsiteX66" fmla="*/ 598311 w 1787031"/>
              <a:gd name="connsiteY66" fmla="*/ 2039523 h 3060603"/>
              <a:gd name="connsiteX67" fmla="*/ 613551 w 1787031"/>
              <a:gd name="connsiteY67" fmla="*/ 1948083 h 3060603"/>
              <a:gd name="connsiteX68" fmla="*/ 659271 w 1787031"/>
              <a:gd name="connsiteY68" fmla="*/ 1932843 h 3060603"/>
              <a:gd name="connsiteX69" fmla="*/ 765951 w 1787031"/>
              <a:gd name="connsiteY69" fmla="*/ 1902363 h 3060603"/>
              <a:gd name="connsiteX70" fmla="*/ 796431 w 1787031"/>
              <a:gd name="connsiteY70" fmla="*/ 1856643 h 3060603"/>
              <a:gd name="connsiteX71" fmla="*/ 857391 w 1787031"/>
              <a:gd name="connsiteY71" fmla="*/ 1795683 h 3060603"/>
              <a:gd name="connsiteX72" fmla="*/ 826911 w 1787031"/>
              <a:gd name="connsiteY72" fmla="*/ 1643283 h 3060603"/>
              <a:gd name="connsiteX73" fmla="*/ 796431 w 1787031"/>
              <a:gd name="connsiteY73" fmla="*/ 1597563 h 3060603"/>
              <a:gd name="connsiteX74" fmla="*/ 765951 w 1787031"/>
              <a:gd name="connsiteY74" fmla="*/ 1460403 h 3060603"/>
              <a:gd name="connsiteX75" fmla="*/ 735471 w 1787031"/>
              <a:gd name="connsiteY75" fmla="*/ 1414683 h 3060603"/>
              <a:gd name="connsiteX76" fmla="*/ 689751 w 1787031"/>
              <a:gd name="connsiteY76" fmla="*/ 1399443 h 3060603"/>
              <a:gd name="connsiteX77" fmla="*/ 583071 w 1787031"/>
              <a:gd name="connsiteY77" fmla="*/ 1429923 h 3060603"/>
              <a:gd name="connsiteX78" fmla="*/ 491631 w 1787031"/>
              <a:gd name="connsiteY78" fmla="*/ 1475643 h 3060603"/>
              <a:gd name="connsiteX79" fmla="*/ 400191 w 1787031"/>
              <a:gd name="connsiteY79" fmla="*/ 1445163 h 3060603"/>
              <a:gd name="connsiteX80" fmla="*/ 354471 w 1787031"/>
              <a:gd name="connsiteY80" fmla="*/ 1429923 h 3060603"/>
              <a:gd name="connsiteX81" fmla="*/ 156351 w 1787031"/>
              <a:gd name="connsiteY81" fmla="*/ 1445163 h 3060603"/>
              <a:gd name="connsiteX82" fmla="*/ 80151 w 1787031"/>
              <a:gd name="connsiteY82" fmla="*/ 1323243 h 3060603"/>
              <a:gd name="connsiteX83" fmla="*/ 34431 w 1787031"/>
              <a:gd name="connsiteY83" fmla="*/ 1308003 h 3060603"/>
              <a:gd name="connsiteX84" fmla="*/ 34431 w 1787031"/>
              <a:gd name="connsiteY84" fmla="*/ 1155603 h 3060603"/>
              <a:gd name="connsiteX85" fmla="*/ 19191 w 1787031"/>
              <a:gd name="connsiteY85" fmla="*/ 1094643 h 3060603"/>
              <a:gd name="connsiteX86" fmla="*/ 34431 w 1787031"/>
              <a:gd name="connsiteY86" fmla="*/ 972723 h 3060603"/>
              <a:gd name="connsiteX87" fmla="*/ 80151 w 1787031"/>
              <a:gd name="connsiteY87" fmla="*/ 957483 h 3060603"/>
              <a:gd name="connsiteX88" fmla="*/ 202071 w 1787031"/>
              <a:gd name="connsiteY88" fmla="*/ 927003 h 3060603"/>
              <a:gd name="connsiteX89" fmla="*/ 232551 w 1787031"/>
              <a:gd name="connsiteY89" fmla="*/ 881283 h 3060603"/>
              <a:gd name="connsiteX90" fmla="*/ 263031 w 1787031"/>
              <a:gd name="connsiteY90" fmla="*/ 759363 h 3060603"/>
              <a:gd name="connsiteX91" fmla="*/ 308751 w 1787031"/>
              <a:gd name="connsiteY91" fmla="*/ 728883 h 3060603"/>
              <a:gd name="connsiteX92" fmla="*/ 339231 w 1787031"/>
              <a:gd name="connsiteY92" fmla="*/ 652683 h 306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787031" h="3060603">
                <a:moveTo>
                  <a:pt x="339231" y="652683"/>
                </a:moveTo>
                <a:cubicBezTo>
                  <a:pt x="351931" y="634903"/>
                  <a:pt x="368568" y="630394"/>
                  <a:pt x="384951" y="622203"/>
                </a:cubicBezTo>
                <a:cubicBezTo>
                  <a:pt x="399319" y="615019"/>
                  <a:pt x="419312" y="618322"/>
                  <a:pt x="430671" y="606963"/>
                </a:cubicBezTo>
                <a:cubicBezTo>
                  <a:pt x="442030" y="595604"/>
                  <a:pt x="438727" y="575611"/>
                  <a:pt x="445911" y="561243"/>
                </a:cubicBezTo>
                <a:cubicBezTo>
                  <a:pt x="504997" y="443070"/>
                  <a:pt x="453325" y="584721"/>
                  <a:pt x="491631" y="469803"/>
                </a:cubicBezTo>
                <a:cubicBezTo>
                  <a:pt x="496711" y="434243"/>
                  <a:pt x="499826" y="398346"/>
                  <a:pt x="506871" y="363123"/>
                </a:cubicBezTo>
                <a:cubicBezTo>
                  <a:pt x="510021" y="347371"/>
                  <a:pt x="510752" y="328762"/>
                  <a:pt x="522111" y="317403"/>
                </a:cubicBezTo>
                <a:cubicBezTo>
                  <a:pt x="533470" y="306044"/>
                  <a:pt x="552591" y="307243"/>
                  <a:pt x="567831" y="302163"/>
                </a:cubicBezTo>
                <a:cubicBezTo>
                  <a:pt x="676748" y="138788"/>
                  <a:pt x="507131" y="386738"/>
                  <a:pt x="644031" y="210723"/>
                </a:cubicBezTo>
                <a:cubicBezTo>
                  <a:pt x="807927" y="0"/>
                  <a:pt x="575192" y="123919"/>
                  <a:pt x="1131711" y="104043"/>
                </a:cubicBezTo>
                <a:cubicBezTo>
                  <a:pt x="1305221" y="46206"/>
                  <a:pt x="1191078" y="71676"/>
                  <a:pt x="1482231" y="88803"/>
                </a:cubicBezTo>
                <a:cubicBezTo>
                  <a:pt x="1507631" y="93883"/>
                  <a:pt x="1533441" y="97227"/>
                  <a:pt x="1558431" y="104043"/>
                </a:cubicBezTo>
                <a:cubicBezTo>
                  <a:pt x="1589428" y="112497"/>
                  <a:pt x="1649871" y="134523"/>
                  <a:pt x="1649871" y="134523"/>
                </a:cubicBezTo>
                <a:cubicBezTo>
                  <a:pt x="1654951" y="149763"/>
                  <a:pt x="1665111" y="164179"/>
                  <a:pt x="1665111" y="180243"/>
                </a:cubicBezTo>
                <a:cubicBezTo>
                  <a:pt x="1665111" y="241203"/>
                  <a:pt x="1644791" y="220883"/>
                  <a:pt x="1604151" y="241203"/>
                </a:cubicBezTo>
                <a:cubicBezTo>
                  <a:pt x="1587768" y="249394"/>
                  <a:pt x="1573671" y="261523"/>
                  <a:pt x="1558431" y="271683"/>
                </a:cubicBezTo>
                <a:cubicBezTo>
                  <a:pt x="1485315" y="381357"/>
                  <a:pt x="1588854" y="246321"/>
                  <a:pt x="1436511" y="347883"/>
                </a:cubicBezTo>
                <a:cubicBezTo>
                  <a:pt x="1356967" y="400913"/>
                  <a:pt x="1422546" y="366226"/>
                  <a:pt x="1299351" y="393603"/>
                </a:cubicBezTo>
                <a:cubicBezTo>
                  <a:pt x="1230400" y="408925"/>
                  <a:pt x="1273673" y="406442"/>
                  <a:pt x="1207911" y="439323"/>
                </a:cubicBezTo>
                <a:cubicBezTo>
                  <a:pt x="1081718" y="502419"/>
                  <a:pt x="1247498" y="397692"/>
                  <a:pt x="1116471" y="485043"/>
                </a:cubicBezTo>
                <a:cubicBezTo>
                  <a:pt x="1109284" y="506603"/>
                  <a:pt x="1085991" y="572587"/>
                  <a:pt x="1085991" y="591723"/>
                </a:cubicBezTo>
                <a:cubicBezTo>
                  <a:pt x="1085991" y="622623"/>
                  <a:pt x="1096532" y="652622"/>
                  <a:pt x="1101231" y="683163"/>
                </a:cubicBezTo>
                <a:cubicBezTo>
                  <a:pt x="1106693" y="718666"/>
                  <a:pt x="1101882" y="757018"/>
                  <a:pt x="1116471" y="789843"/>
                </a:cubicBezTo>
                <a:cubicBezTo>
                  <a:pt x="1123910" y="806581"/>
                  <a:pt x="1145453" y="812884"/>
                  <a:pt x="1162191" y="820323"/>
                </a:cubicBezTo>
                <a:cubicBezTo>
                  <a:pt x="1325415" y="892867"/>
                  <a:pt x="1195881" y="812303"/>
                  <a:pt x="1299351" y="881283"/>
                </a:cubicBezTo>
                <a:cubicBezTo>
                  <a:pt x="1347653" y="953736"/>
                  <a:pt x="1324039" y="909627"/>
                  <a:pt x="1360311" y="1018443"/>
                </a:cubicBezTo>
                <a:lnTo>
                  <a:pt x="1375551" y="1064163"/>
                </a:lnTo>
                <a:cubicBezTo>
                  <a:pt x="1380631" y="1079403"/>
                  <a:pt x="1377425" y="1100972"/>
                  <a:pt x="1390791" y="1109883"/>
                </a:cubicBezTo>
                <a:lnTo>
                  <a:pt x="1482231" y="1170843"/>
                </a:lnTo>
                <a:lnTo>
                  <a:pt x="1512711" y="1262283"/>
                </a:lnTo>
                <a:cubicBezTo>
                  <a:pt x="1517791" y="1277523"/>
                  <a:pt x="1512711" y="1302923"/>
                  <a:pt x="1527951" y="1308003"/>
                </a:cubicBezTo>
                <a:lnTo>
                  <a:pt x="1619391" y="1338483"/>
                </a:lnTo>
                <a:cubicBezTo>
                  <a:pt x="1629551" y="1353723"/>
                  <a:pt x="1642432" y="1367465"/>
                  <a:pt x="1649871" y="1384203"/>
                </a:cubicBezTo>
                <a:cubicBezTo>
                  <a:pt x="1678844" y="1449393"/>
                  <a:pt x="1677859" y="1474540"/>
                  <a:pt x="1695591" y="1536603"/>
                </a:cubicBezTo>
                <a:cubicBezTo>
                  <a:pt x="1721128" y="1625984"/>
                  <a:pt x="1696783" y="1538987"/>
                  <a:pt x="1741311" y="1628043"/>
                </a:cubicBezTo>
                <a:cubicBezTo>
                  <a:pt x="1760504" y="1666430"/>
                  <a:pt x="1765102" y="1728411"/>
                  <a:pt x="1771791" y="1765203"/>
                </a:cubicBezTo>
                <a:cubicBezTo>
                  <a:pt x="1776425" y="1790688"/>
                  <a:pt x="1781951" y="1816003"/>
                  <a:pt x="1787031" y="1841403"/>
                </a:cubicBezTo>
                <a:cubicBezTo>
                  <a:pt x="1781951" y="1943003"/>
                  <a:pt x="1780239" y="2044827"/>
                  <a:pt x="1771791" y="2146203"/>
                </a:cubicBezTo>
                <a:cubicBezTo>
                  <a:pt x="1770052" y="2167076"/>
                  <a:pt x="1772454" y="2193532"/>
                  <a:pt x="1756551" y="2207163"/>
                </a:cubicBezTo>
                <a:cubicBezTo>
                  <a:pt x="1732157" y="2228072"/>
                  <a:pt x="1695591" y="2227483"/>
                  <a:pt x="1665111" y="2237643"/>
                </a:cubicBezTo>
                <a:lnTo>
                  <a:pt x="1573671" y="2268123"/>
                </a:lnTo>
                <a:cubicBezTo>
                  <a:pt x="1558431" y="2273203"/>
                  <a:pt x="1541317" y="2274452"/>
                  <a:pt x="1527951" y="2283363"/>
                </a:cubicBezTo>
                <a:lnTo>
                  <a:pt x="1482231" y="2313843"/>
                </a:lnTo>
                <a:lnTo>
                  <a:pt x="1421271" y="2405283"/>
                </a:lnTo>
                <a:cubicBezTo>
                  <a:pt x="1411111" y="2420523"/>
                  <a:pt x="1408167" y="2445211"/>
                  <a:pt x="1390791" y="2451003"/>
                </a:cubicBezTo>
                <a:lnTo>
                  <a:pt x="1253631" y="2496723"/>
                </a:lnTo>
                <a:lnTo>
                  <a:pt x="1207911" y="2511963"/>
                </a:lnTo>
                <a:cubicBezTo>
                  <a:pt x="1202831" y="2527203"/>
                  <a:pt x="1192671" y="2541619"/>
                  <a:pt x="1192671" y="2557683"/>
                </a:cubicBezTo>
                <a:cubicBezTo>
                  <a:pt x="1192671" y="2722404"/>
                  <a:pt x="1190961" y="2704952"/>
                  <a:pt x="1223151" y="2801523"/>
                </a:cubicBezTo>
                <a:cubicBezTo>
                  <a:pt x="1218071" y="2837083"/>
                  <a:pt x="1222500" y="2875378"/>
                  <a:pt x="1207911" y="2908203"/>
                </a:cubicBezTo>
                <a:cubicBezTo>
                  <a:pt x="1200472" y="2924941"/>
                  <a:pt x="1180258" y="2935672"/>
                  <a:pt x="1162191" y="2938683"/>
                </a:cubicBezTo>
                <a:cubicBezTo>
                  <a:pt x="1086861" y="2951238"/>
                  <a:pt x="1009791" y="2948843"/>
                  <a:pt x="933591" y="2953923"/>
                </a:cubicBezTo>
                <a:cubicBezTo>
                  <a:pt x="791325" y="3048767"/>
                  <a:pt x="898771" y="2993899"/>
                  <a:pt x="765951" y="3030123"/>
                </a:cubicBezTo>
                <a:cubicBezTo>
                  <a:pt x="734954" y="3038577"/>
                  <a:pt x="674511" y="3060603"/>
                  <a:pt x="674511" y="3060603"/>
                </a:cubicBezTo>
                <a:cubicBezTo>
                  <a:pt x="659271" y="3055523"/>
                  <a:pt x="643159" y="3052547"/>
                  <a:pt x="628791" y="3045363"/>
                </a:cubicBezTo>
                <a:cubicBezTo>
                  <a:pt x="591054" y="3026494"/>
                  <a:pt x="570008" y="3008352"/>
                  <a:pt x="552591" y="2969163"/>
                </a:cubicBezTo>
                <a:cubicBezTo>
                  <a:pt x="539542" y="2939803"/>
                  <a:pt x="522111" y="2877723"/>
                  <a:pt x="522111" y="2877723"/>
                </a:cubicBezTo>
                <a:cubicBezTo>
                  <a:pt x="527191" y="2821843"/>
                  <a:pt x="529416" y="2765629"/>
                  <a:pt x="537351" y="2710083"/>
                </a:cubicBezTo>
                <a:cubicBezTo>
                  <a:pt x="539623" y="2694180"/>
                  <a:pt x="541232" y="2675722"/>
                  <a:pt x="552591" y="2664363"/>
                </a:cubicBezTo>
                <a:cubicBezTo>
                  <a:pt x="563950" y="2653004"/>
                  <a:pt x="583071" y="2654203"/>
                  <a:pt x="598311" y="2649123"/>
                </a:cubicBezTo>
                <a:cubicBezTo>
                  <a:pt x="608471" y="2633883"/>
                  <a:pt x="621576" y="2620238"/>
                  <a:pt x="628791" y="2603403"/>
                </a:cubicBezTo>
                <a:cubicBezTo>
                  <a:pt x="658089" y="2535042"/>
                  <a:pt x="629614" y="2556037"/>
                  <a:pt x="659271" y="2496723"/>
                </a:cubicBezTo>
                <a:cubicBezTo>
                  <a:pt x="667462" y="2480340"/>
                  <a:pt x="679591" y="2466243"/>
                  <a:pt x="689751" y="2451003"/>
                </a:cubicBezTo>
                <a:cubicBezTo>
                  <a:pt x="684671" y="2420523"/>
                  <a:pt x="679210" y="2390104"/>
                  <a:pt x="674511" y="2359563"/>
                </a:cubicBezTo>
                <a:cubicBezTo>
                  <a:pt x="669049" y="2324060"/>
                  <a:pt x="665697" y="2288225"/>
                  <a:pt x="659271" y="2252883"/>
                </a:cubicBezTo>
                <a:cubicBezTo>
                  <a:pt x="647360" y="2187374"/>
                  <a:pt x="645113" y="2203329"/>
                  <a:pt x="628791" y="2146203"/>
                </a:cubicBezTo>
                <a:cubicBezTo>
                  <a:pt x="590519" y="2012250"/>
                  <a:pt x="634851" y="2149144"/>
                  <a:pt x="598311" y="2039523"/>
                </a:cubicBezTo>
                <a:cubicBezTo>
                  <a:pt x="603391" y="2009043"/>
                  <a:pt x="598220" y="1974912"/>
                  <a:pt x="613551" y="1948083"/>
                </a:cubicBezTo>
                <a:cubicBezTo>
                  <a:pt x="621521" y="1934135"/>
                  <a:pt x="643825" y="1937256"/>
                  <a:pt x="659271" y="1932843"/>
                </a:cubicBezTo>
                <a:cubicBezTo>
                  <a:pt x="793224" y="1894571"/>
                  <a:pt x="656330" y="1938903"/>
                  <a:pt x="765951" y="1902363"/>
                </a:cubicBezTo>
                <a:cubicBezTo>
                  <a:pt x="776111" y="1887123"/>
                  <a:pt x="782128" y="1868085"/>
                  <a:pt x="796431" y="1856643"/>
                </a:cubicBezTo>
                <a:cubicBezTo>
                  <a:pt x="870322" y="1797530"/>
                  <a:pt x="824140" y="1895436"/>
                  <a:pt x="857391" y="1795683"/>
                </a:cubicBezTo>
                <a:cubicBezTo>
                  <a:pt x="851775" y="1756369"/>
                  <a:pt x="848190" y="1685842"/>
                  <a:pt x="826911" y="1643283"/>
                </a:cubicBezTo>
                <a:cubicBezTo>
                  <a:pt x="818720" y="1626900"/>
                  <a:pt x="806591" y="1612803"/>
                  <a:pt x="796431" y="1597563"/>
                </a:cubicBezTo>
                <a:cubicBezTo>
                  <a:pt x="790578" y="1562443"/>
                  <a:pt x="784710" y="1497920"/>
                  <a:pt x="765951" y="1460403"/>
                </a:cubicBezTo>
                <a:cubicBezTo>
                  <a:pt x="757760" y="1444020"/>
                  <a:pt x="749774" y="1426125"/>
                  <a:pt x="735471" y="1414683"/>
                </a:cubicBezTo>
                <a:cubicBezTo>
                  <a:pt x="722927" y="1404648"/>
                  <a:pt x="704991" y="1404523"/>
                  <a:pt x="689751" y="1399443"/>
                </a:cubicBezTo>
                <a:cubicBezTo>
                  <a:pt x="670219" y="1404326"/>
                  <a:pt x="604935" y="1418991"/>
                  <a:pt x="583071" y="1429923"/>
                </a:cubicBezTo>
                <a:cubicBezTo>
                  <a:pt x="464898" y="1489009"/>
                  <a:pt x="606549" y="1437337"/>
                  <a:pt x="491631" y="1475643"/>
                </a:cubicBezTo>
                <a:lnTo>
                  <a:pt x="400191" y="1445163"/>
                </a:lnTo>
                <a:lnTo>
                  <a:pt x="354471" y="1429923"/>
                </a:lnTo>
                <a:cubicBezTo>
                  <a:pt x="207421" y="1466685"/>
                  <a:pt x="273628" y="1468618"/>
                  <a:pt x="156351" y="1445163"/>
                </a:cubicBezTo>
                <a:cubicBezTo>
                  <a:pt x="128552" y="1361765"/>
                  <a:pt x="147774" y="1357054"/>
                  <a:pt x="80151" y="1323243"/>
                </a:cubicBezTo>
                <a:cubicBezTo>
                  <a:pt x="65783" y="1316059"/>
                  <a:pt x="49671" y="1313083"/>
                  <a:pt x="34431" y="1308003"/>
                </a:cubicBezTo>
                <a:cubicBezTo>
                  <a:pt x="0" y="1204711"/>
                  <a:pt x="34431" y="1330721"/>
                  <a:pt x="34431" y="1155603"/>
                </a:cubicBezTo>
                <a:cubicBezTo>
                  <a:pt x="34431" y="1134658"/>
                  <a:pt x="24271" y="1114963"/>
                  <a:pt x="19191" y="1094643"/>
                </a:cubicBezTo>
                <a:cubicBezTo>
                  <a:pt x="24271" y="1054003"/>
                  <a:pt x="17797" y="1010149"/>
                  <a:pt x="34431" y="972723"/>
                </a:cubicBezTo>
                <a:cubicBezTo>
                  <a:pt x="40955" y="958043"/>
                  <a:pt x="64653" y="961710"/>
                  <a:pt x="80151" y="957483"/>
                </a:cubicBezTo>
                <a:cubicBezTo>
                  <a:pt x="120566" y="946461"/>
                  <a:pt x="202071" y="927003"/>
                  <a:pt x="202071" y="927003"/>
                </a:cubicBezTo>
                <a:cubicBezTo>
                  <a:pt x="212231" y="911763"/>
                  <a:pt x="226292" y="898496"/>
                  <a:pt x="232551" y="881283"/>
                </a:cubicBezTo>
                <a:cubicBezTo>
                  <a:pt x="246867" y="841914"/>
                  <a:pt x="228176" y="782600"/>
                  <a:pt x="263031" y="759363"/>
                </a:cubicBezTo>
                <a:lnTo>
                  <a:pt x="308751" y="728883"/>
                </a:lnTo>
                <a:cubicBezTo>
                  <a:pt x="344050" y="622985"/>
                  <a:pt x="326531" y="670463"/>
                  <a:pt x="339231" y="652683"/>
                </a:cubicBezTo>
                <a:close/>
              </a:path>
            </a:pathLst>
          </a:custGeom>
          <a:solidFill>
            <a:srgbClr val="0070C0">
              <a:alpha val="62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21" name="Gerade Verbindung mit Pfeil 20"/>
          <p:cNvCxnSpPr/>
          <p:nvPr/>
        </p:nvCxnSpPr>
        <p:spPr>
          <a:xfrm rot="16200000" flipH="1">
            <a:off x="6143636" y="3929066"/>
            <a:ext cx="1357322" cy="642942"/>
          </a:xfrm>
          <a:prstGeom prst="straightConnector1">
            <a:avLst/>
          </a:prstGeom>
          <a:ln>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2" name="Plus 21"/>
          <p:cNvSpPr/>
          <p:nvPr/>
        </p:nvSpPr>
        <p:spPr>
          <a:xfrm rot="2158770">
            <a:off x="6484358" y="3856999"/>
            <a:ext cx="785818" cy="928694"/>
          </a:xfrm>
          <a:prstGeom prst="mathPl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CH"/>
          </a:p>
        </p:txBody>
      </p:sp>
      <p:pic>
        <p:nvPicPr>
          <p:cNvPr id="18" name="~PP2587.WAV">
            <a:hlinkClick r:id="" action="ppaction://media"/>
          </p:cNvPr>
          <p:cNvPicPr>
            <a:picLocks noRot="1" noChangeAspect="1"/>
          </p:cNvPicPr>
          <p:nvPr>
            <a:wavAudioFile r:embed="rId2" name="~PP2587.WAV"/>
          </p:nvPr>
        </p:nvPicPr>
        <p:blipFill>
          <a:blip r:embed="rId6"/>
          <a:stretch>
            <a:fillRect/>
          </a:stretch>
        </p:blipFill>
        <p:spPr>
          <a:xfrm>
            <a:off x="8653463" y="6367463"/>
            <a:ext cx="304800" cy="304800"/>
          </a:xfrm>
          <a:prstGeom prst="rect">
            <a:avLst/>
          </a:prstGeom>
        </p:spPr>
      </p:pic>
    </p:spTree>
    <p:custDataLst>
      <p:tags r:id="rId1"/>
    </p:custDataLst>
  </p:cSld>
  <p:clrMapOvr>
    <a:masterClrMapping/>
  </p:clrMapOvr>
  <p:transition advTm="532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childTnLst>
                                </p:cTn>
                              </p:par>
                              <p:par>
                                <p:cTn id="49" presetID="10" presetClass="exit" presetSubtype="0" fill="hold" grpId="1" nodeType="withEffect">
                                  <p:stCondLst>
                                    <p:cond delay="0"/>
                                  </p:stCondLst>
                                  <p:childTnLst>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21"/>
                                        </p:tgtEl>
                                      </p:cBhvr>
                                    </p:animEffect>
                                    <p:set>
                                      <p:cBhvr>
                                        <p:cTn id="54"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5"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5" grpId="0" animBg="1"/>
      <p:bldP spid="6" grpId="0" animBg="1"/>
      <p:bldP spid="7" grpId="0" animBg="1"/>
      <p:bldP spid="8" grpId="0" animBg="1"/>
      <p:bldP spid="9" grpId="0" animBg="1"/>
      <p:bldP spid="10" grpId="0" animBg="1"/>
      <p:bldP spid="11" grpId="1" animBg="1"/>
      <p:bldP spid="16" grpId="0" animBg="1"/>
      <p:bldP spid="19" grpId="0" animBg="1"/>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orea_modis_010503_2km.jpg"/>
          <p:cNvPicPr>
            <a:picLocks noChangeAspect="1"/>
          </p:cNvPicPr>
          <p:nvPr/>
        </p:nvPicPr>
        <p:blipFill>
          <a:blip r:embed="rId5"/>
          <a:stretch>
            <a:fillRect/>
          </a:stretch>
        </p:blipFill>
        <p:spPr>
          <a:xfrm>
            <a:off x="5357818" y="1790688"/>
            <a:ext cx="3432130" cy="4643470"/>
          </a:xfrm>
          <a:prstGeom prst="rect">
            <a:avLst/>
          </a:prstGeom>
          <a:ln>
            <a:noFill/>
          </a:ln>
          <a:effectLst>
            <a:outerShdw blurRad="190500" algn="tl" rotWithShape="0">
              <a:srgbClr val="000000">
                <a:alpha val="70000"/>
              </a:srgbClr>
            </a:outerShdw>
          </a:effectLst>
        </p:spPr>
      </p:pic>
      <p:sp>
        <p:nvSpPr>
          <p:cNvPr id="4" name="Textfeld 3"/>
          <p:cNvSpPr txBox="1"/>
          <p:nvPr/>
        </p:nvSpPr>
        <p:spPr>
          <a:xfrm>
            <a:off x="214282" y="428604"/>
            <a:ext cx="5929354" cy="584775"/>
          </a:xfrm>
          <a:prstGeom prst="rect">
            <a:avLst/>
          </a:prstGeom>
          <a:noFill/>
        </p:spPr>
        <p:txBody>
          <a:bodyPr wrap="square" rtlCol="0">
            <a:spAutoFit/>
          </a:bodyPr>
          <a:lstStyle/>
          <a:p>
            <a:r>
              <a:rPr lang="de-CH" sz="3200" dirty="0" smtClean="0">
                <a:solidFill>
                  <a:schemeClr val="accent1"/>
                </a:solidFill>
              </a:rPr>
              <a:t>Kriegsunterbruch 1953  – Phase 3</a:t>
            </a:r>
            <a:endParaRPr lang="de-CH" sz="3200" dirty="0">
              <a:solidFill>
                <a:schemeClr val="accent1"/>
              </a:solidFill>
            </a:endParaRPr>
          </a:p>
        </p:txBody>
      </p:sp>
      <p:sp>
        <p:nvSpPr>
          <p:cNvPr id="5" name="Rechteck 4"/>
          <p:cNvSpPr/>
          <p:nvPr/>
        </p:nvSpPr>
        <p:spPr>
          <a:xfrm>
            <a:off x="357158" y="1857364"/>
            <a:ext cx="4429156" cy="7858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China unterstützt den Norden</a:t>
            </a:r>
            <a:endParaRPr lang="de-CH" dirty="0"/>
          </a:p>
        </p:txBody>
      </p:sp>
      <p:sp>
        <p:nvSpPr>
          <p:cNvPr id="6" name="Rechteck 5"/>
          <p:cNvSpPr/>
          <p:nvPr/>
        </p:nvSpPr>
        <p:spPr>
          <a:xfrm>
            <a:off x="357158" y="3071810"/>
            <a:ext cx="4429156" cy="7858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Grossoffensive</a:t>
            </a:r>
            <a:r>
              <a:rPr lang="de-DE" dirty="0" smtClean="0"/>
              <a:t> Nordkoreas und  China</a:t>
            </a:r>
            <a:endParaRPr lang="de-CH" dirty="0"/>
          </a:p>
        </p:txBody>
      </p:sp>
      <p:sp>
        <p:nvSpPr>
          <p:cNvPr id="7" name="Rechteck 6"/>
          <p:cNvSpPr/>
          <p:nvPr/>
        </p:nvSpPr>
        <p:spPr>
          <a:xfrm>
            <a:off x="357158" y="4327214"/>
            <a:ext cx="4429156" cy="7858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Stellungskrieg</a:t>
            </a:r>
            <a:endParaRPr lang="de-CH" dirty="0"/>
          </a:p>
        </p:txBody>
      </p:sp>
      <p:sp>
        <p:nvSpPr>
          <p:cNvPr id="8" name="Rechteck 7"/>
          <p:cNvSpPr/>
          <p:nvPr/>
        </p:nvSpPr>
        <p:spPr>
          <a:xfrm>
            <a:off x="357158" y="5541660"/>
            <a:ext cx="4429156" cy="7858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Waffenstillstand 1953</a:t>
            </a:r>
            <a:endParaRPr lang="de-CH" dirty="0"/>
          </a:p>
        </p:txBody>
      </p:sp>
      <p:sp>
        <p:nvSpPr>
          <p:cNvPr id="9" name="Pfeil nach unten 8"/>
          <p:cNvSpPr/>
          <p:nvPr/>
        </p:nvSpPr>
        <p:spPr>
          <a:xfrm>
            <a:off x="2500298" y="2755578"/>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Pfeil nach unten 9"/>
          <p:cNvSpPr/>
          <p:nvPr/>
        </p:nvSpPr>
        <p:spPr>
          <a:xfrm>
            <a:off x="2500298" y="4000504"/>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Pfeil nach unten 10"/>
          <p:cNvSpPr/>
          <p:nvPr/>
        </p:nvSpPr>
        <p:spPr>
          <a:xfrm>
            <a:off x="2500298" y="5214950"/>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Freihandform 11"/>
          <p:cNvSpPr/>
          <p:nvPr/>
        </p:nvSpPr>
        <p:spPr>
          <a:xfrm>
            <a:off x="5897880" y="3002280"/>
            <a:ext cx="1722120" cy="2849880"/>
          </a:xfrm>
          <a:custGeom>
            <a:avLst/>
            <a:gdLst>
              <a:gd name="connsiteX0" fmla="*/ 213360 w 1722120"/>
              <a:gd name="connsiteY0" fmla="*/ 441960 h 2849880"/>
              <a:gd name="connsiteX1" fmla="*/ 350520 w 1722120"/>
              <a:gd name="connsiteY1" fmla="*/ 365760 h 2849880"/>
              <a:gd name="connsiteX2" fmla="*/ 457200 w 1722120"/>
              <a:gd name="connsiteY2" fmla="*/ 228600 h 2849880"/>
              <a:gd name="connsiteX3" fmla="*/ 502920 w 1722120"/>
              <a:gd name="connsiteY3" fmla="*/ 137160 h 2849880"/>
              <a:gd name="connsiteX4" fmla="*/ 548640 w 1722120"/>
              <a:gd name="connsiteY4" fmla="*/ 106680 h 2849880"/>
              <a:gd name="connsiteX5" fmla="*/ 624840 w 1722120"/>
              <a:gd name="connsiteY5" fmla="*/ 30480 h 2849880"/>
              <a:gd name="connsiteX6" fmla="*/ 716280 w 1722120"/>
              <a:gd name="connsiteY6" fmla="*/ 0 h 2849880"/>
              <a:gd name="connsiteX7" fmla="*/ 807720 w 1722120"/>
              <a:gd name="connsiteY7" fmla="*/ 15240 h 2849880"/>
              <a:gd name="connsiteX8" fmla="*/ 853440 w 1722120"/>
              <a:gd name="connsiteY8" fmla="*/ 30480 h 2849880"/>
              <a:gd name="connsiteX9" fmla="*/ 975360 w 1722120"/>
              <a:gd name="connsiteY9" fmla="*/ 45720 h 2849880"/>
              <a:gd name="connsiteX10" fmla="*/ 1280160 w 1722120"/>
              <a:gd name="connsiteY10" fmla="*/ 30480 h 2849880"/>
              <a:gd name="connsiteX11" fmla="*/ 1386840 w 1722120"/>
              <a:gd name="connsiteY11" fmla="*/ 45720 h 2849880"/>
              <a:gd name="connsiteX12" fmla="*/ 1402080 w 1722120"/>
              <a:gd name="connsiteY12" fmla="*/ 121920 h 2849880"/>
              <a:gd name="connsiteX13" fmla="*/ 1356360 w 1722120"/>
              <a:gd name="connsiteY13" fmla="*/ 152400 h 2849880"/>
              <a:gd name="connsiteX14" fmla="*/ 1310640 w 1722120"/>
              <a:gd name="connsiteY14" fmla="*/ 167640 h 2849880"/>
              <a:gd name="connsiteX15" fmla="*/ 1219200 w 1722120"/>
              <a:gd name="connsiteY15" fmla="*/ 228600 h 2849880"/>
              <a:gd name="connsiteX16" fmla="*/ 1082040 w 1722120"/>
              <a:gd name="connsiteY16" fmla="*/ 289560 h 2849880"/>
              <a:gd name="connsiteX17" fmla="*/ 1021080 w 1722120"/>
              <a:gd name="connsiteY17" fmla="*/ 426720 h 2849880"/>
              <a:gd name="connsiteX18" fmla="*/ 1005840 w 1722120"/>
              <a:gd name="connsiteY18" fmla="*/ 472440 h 2849880"/>
              <a:gd name="connsiteX19" fmla="*/ 975360 w 1722120"/>
              <a:gd name="connsiteY19" fmla="*/ 518160 h 2849880"/>
              <a:gd name="connsiteX20" fmla="*/ 1021080 w 1722120"/>
              <a:gd name="connsiteY20" fmla="*/ 548640 h 2849880"/>
              <a:gd name="connsiteX21" fmla="*/ 1082040 w 1722120"/>
              <a:gd name="connsiteY21" fmla="*/ 563880 h 2849880"/>
              <a:gd name="connsiteX22" fmla="*/ 1143000 w 1722120"/>
              <a:gd name="connsiteY22" fmla="*/ 655320 h 2849880"/>
              <a:gd name="connsiteX23" fmla="*/ 1158240 w 1722120"/>
              <a:gd name="connsiteY23" fmla="*/ 701040 h 2849880"/>
              <a:gd name="connsiteX24" fmla="*/ 1249680 w 1722120"/>
              <a:gd name="connsiteY24" fmla="*/ 731520 h 2849880"/>
              <a:gd name="connsiteX25" fmla="*/ 1280160 w 1722120"/>
              <a:gd name="connsiteY25" fmla="*/ 822960 h 2849880"/>
              <a:gd name="connsiteX26" fmla="*/ 1371600 w 1722120"/>
              <a:gd name="connsiteY26" fmla="*/ 853440 h 2849880"/>
              <a:gd name="connsiteX27" fmla="*/ 1432560 w 1722120"/>
              <a:gd name="connsiteY27" fmla="*/ 1158240 h 2849880"/>
              <a:gd name="connsiteX28" fmla="*/ 1478280 w 1722120"/>
              <a:gd name="connsiteY28" fmla="*/ 1249680 h 2849880"/>
              <a:gd name="connsiteX29" fmla="*/ 1524000 w 1722120"/>
              <a:gd name="connsiteY29" fmla="*/ 1264920 h 2849880"/>
              <a:gd name="connsiteX30" fmla="*/ 1615440 w 1722120"/>
              <a:gd name="connsiteY30" fmla="*/ 1402080 h 2849880"/>
              <a:gd name="connsiteX31" fmla="*/ 1645920 w 1722120"/>
              <a:gd name="connsiteY31" fmla="*/ 1447800 h 2849880"/>
              <a:gd name="connsiteX32" fmla="*/ 1676400 w 1722120"/>
              <a:gd name="connsiteY32" fmla="*/ 1539240 h 2849880"/>
              <a:gd name="connsiteX33" fmla="*/ 1691640 w 1722120"/>
              <a:gd name="connsiteY33" fmla="*/ 1965960 h 2849880"/>
              <a:gd name="connsiteX34" fmla="*/ 1706880 w 1722120"/>
              <a:gd name="connsiteY34" fmla="*/ 2011680 h 2849880"/>
              <a:gd name="connsiteX35" fmla="*/ 1722120 w 1722120"/>
              <a:gd name="connsiteY35" fmla="*/ 2072640 h 2849880"/>
              <a:gd name="connsiteX36" fmla="*/ 1706880 w 1722120"/>
              <a:gd name="connsiteY36" fmla="*/ 2301240 h 2849880"/>
              <a:gd name="connsiteX37" fmla="*/ 1691640 w 1722120"/>
              <a:gd name="connsiteY37" fmla="*/ 2346960 h 2849880"/>
              <a:gd name="connsiteX38" fmla="*/ 1600200 w 1722120"/>
              <a:gd name="connsiteY38" fmla="*/ 2377440 h 2849880"/>
              <a:gd name="connsiteX39" fmla="*/ 1554480 w 1722120"/>
              <a:gd name="connsiteY39" fmla="*/ 2407920 h 2849880"/>
              <a:gd name="connsiteX40" fmla="*/ 1524000 w 1722120"/>
              <a:gd name="connsiteY40" fmla="*/ 2453640 h 2849880"/>
              <a:gd name="connsiteX41" fmla="*/ 1478280 w 1722120"/>
              <a:gd name="connsiteY41" fmla="*/ 2468880 h 2849880"/>
              <a:gd name="connsiteX42" fmla="*/ 1356360 w 1722120"/>
              <a:gd name="connsiteY42" fmla="*/ 2484120 h 2849880"/>
              <a:gd name="connsiteX43" fmla="*/ 1310640 w 1722120"/>
              <a:gd name="connsiteY43" fmla="*/ 2499360 h 2849880"/>
              <a:gd name="connsiteX44" fmla="*/ 1249680 w 1722120"/>
              <a:gd name="connsiteY44" fmla="*/ 2590800 h 2849880"/>
              <a:gd name="connsiteX45" fmla="*/ 1097280 w 1722120"/>
              <a:gd name="connsiteY45" fmla="*/ 2636520 h 2849880"/>
              <a:gd name="connsiteX46" fmla="*/ 1051560 w 1722120"/>
              <a:gd name="connsiteY46" fmla="*/ 2651760 h 2849880"/>
              <a:gd name="connsiteX47" fmla="*/ 868680 w 1722120"/>
              <a:gd name="connsiteY47" fmla="*/ 2667000 h 2849880"/>
              <a:gd name="connsiteX48" fmla="*/ 822960 w 1722120"/>
              <a:gd name="connsiteY48" fmla="*/ 2697480 h 2849880"/>
              <a:gd name="connsiteX49" fmla="*/ 807720 w 1722120"/>
              <a:gd name="connsiteY49" fmla="*/ 2743200 h 2849880"/>
              <a:gd name="connsiteX50" fmla="*/ 716280 w 1722120"/>
              <a:gd name="connsiteY50" fmla="*/ 2804160 h 2849880"/>
              <a:gd name="connsiteX51" fmla="*/ 624840 w 1722120"/>
              <a:gd name="connsiteY51" fmla="*/ 2849880 h 2849880"/>
              <a:gd name="connsiteX52" fmla="*/ 609600 w 1722120"/>
              <a:gd name="connsiteY52" fmla="*/ 2743200 h 2849880"/>
              <a:gd name="connsiteX53" fmla="*/ 487680 w 1722120"/>
              <a:gd name="connsiteY53" fmla="*/ 2727960 h 2849880"/>
              <a:gd name="connsiteX54" fmla="*/ 502920 w 1722120"/>
              <a:gd name="connsiteY54" fmla="*/ 2682240 h 2849880"/>
              <a:gd name="connsiteX55" fmla="*/ 579120 w 1722120"/>
              <a:gd name="connsiteY55" fmla="*/ 2606040 h 2849880"/>
              <a:gd name="connsiteX56" fmla="*/ 624840 w 1722120"/>
              <a:gd name="connsiteY56" fmla="*/ 2514600 h 2849880"/>
              <a:gd name="connsiteX57" fmla="*/ 640080 w 1722120"/>
              <a:gd name="connsiteY57" fmla="*/ 2468880 h 2849880"/>
              <a:gd name="connsiteX58" fmla="*/ 624840 w 1722120"/>
              <a:gd name="connsiteY58" fmla="*/ 2407920 h 2849880"/>
              <a:gd name="connsiteX59" fmla="*/ 579120 w 1722120"/>
              <a:gd name="connsiteY59" fmla="*/ 2377440 h 2849880"/>
              <a:gd name="connsiteX60" fmla="*/ 609600 w 1722120"/>
              <a:gd name="connsiteY60" fmla="*/ 2225040 h 2849880"/>
              <a:gd name="connsiteX61" fmla="*/ 655320 w 1722120"/>
              <a:gd name="connsiteY61" fmla="*/ 2179320 h 2849880"/>
              <a:gd name="connsiteX62" fmla="*/ 655320 w 1722120"/>
              <a:gd name="connsiteY62" fmla="*/ 1859280 h 2849880"/>
              <a:gd name="connsiteX63" fmla="*/ 563880 w 1722120"/>
              <a:gd name="connsiteY63" fmla="*/ 1828800 h 2849880"/>
              <a:gd name="connsiteX64" fmla="*/ 548640 w 1722120"/>
              <a:gd name="connsiteY64" fmla="*/ 1691640 h 2849880"/>
              <a:gd name="connsiteX65" fmla="*/ 487680 w 1722120"/>
              <a:gd name="connsiteY65" fmla="*/ 1600200 h 2849880"/>
              <a:gd name="connsiteX66" fmla="*/ 655320 w 1722120"/>
              <a:gd name="connsiteY66" fmla="*/ 1554480 h 2849880"/>
              <a:gd name="connsiteX67" fmla="*/ 655320 w 1722120"/>
              <a:gd name="connsiteY67" fmla="*/ 1432560 h 2849880"/>
              <a:gd name="connsiteX68" fmla="*/ 609600 w 1722120"/>
              <a:gd name="connsiteY68" fmla="*/ 1417320 h 2849880"/>
              <a:gd name="connsiteX69" fmla="*/ 563880 w 1722120"/>
              <a:gd name="connsiteY69" fmla="*/ 1386840 h 2849880"/>
              <a:gd name="connsiteX70" fmla="*/ 533400 w 1722120"/>
              <a:gd name="connsiteY70" fmla="*/ 1295400 h 2849880"/>
              <a:gd name="connsiteX71" fmla="*/ 441960 w 1722120"/>
              <a:gd name="connsiteY71" fmla="*/ 1249680 h 2849880"/>
              <a:gd name="connsiteX72" fmla="*/ 350520 w 1722120"/>
              <a:gd name="connsiteY72" fmla="*/ 1203960 h 2849880"/>
              <a:gd name="connsiteX73" fmla="*/ 304800 w 1722120"/>
              <a:gd name="connsiteY73" fmla="*/ 1234440 h 2849880"/>
              <a:gd name="connsiteX74" fmla="*/ 213360 w 1722120"/>
              <a:gd name="connsiteY74" fmla="*/ 1264920 h 2849880"/>
              <a:gd name="connsiteX75" fmla="*/ 182880 w 1722120"/>
              <a:gd name="connsiteY75" fmla="*/ 1219200 h 2849880"/>
              <a:gd name="connsiteX76" fmla="*/ 167640 w 1722120"/>
              <a:gd name="connsiteY76" fmla="*/ 1173480 h 2849880"/>
              <a:gd name="connsiteX77" fmla="*/ 76200 w 1722120"/>
              <a:gd name="connsiteY77" fmla="*/ 1158240 h 2849880"/>
              <a:gd name="connsiteX78" fmla="*/ 60960 w 1722120"/>
              <a:gd name="connsiteY78" fmla="*/ 1066800 h 2849880"/>
              <a:gd name="connsiteX79" fmla="*/ 15240 w 1722120"/>
              <a:gd name="connsiteY79" fmla="*/ 1036320 h 2849880"/>
              <a:gd name="connsiteX80" fmla="*/ 0 w 1722120"/>
              <a:gd name="connsiteY80" fmla="*/ 990600 h 2849880"/>
              <a:gd name="connsiteX81" fmla="*/ 60960 w 1722120"/>
              <a:gd name="connsiteY81" fmla="*/ 899160 h 2849880"/>
              <a:gd name="connsiteX82" fmla="*/ 106680 w 1722120"/>
              <a:gd name="connsiteY82" fmla="*/ 883920 h 2849880"/>
              <a:gd name="connsiteX83" fmla="*/ 137160 w 1722120"/>
              <a:gd name="connsiteY83" fmla="*/ 838200 h 2849880"/>
              <a:gd name="connsiteX84" fmla="*/ 228600 w 1722120"/>
              <a:gd name="connsiteY84" fmla="*/ 807720 h 2849880"/>
              <a:gd name="connsiteX85" fmla="*/ 167640 w 1722120"/>
              <a:gd name="connsiteY85" fmla="*/ 792480 h 2849880"/>
              <a:gd name="connsiteX86" fmla="*/ 152400 w 1722120"/>
              <a:gd name="connsiteY86" fmla="*/ 746760 h 2849880"/>
              <a:gd name="connsiteX87" fmla="*/ 167640 w 1722120"/>
              <a:gd name="connsiteY87" fmla="*/ 624840 h 2849880"/>
              <a:gd name="connsiteX88" fmla="*/ 228600 w 1722120"/>
              <a:gd name="connsiteY88" fmla="*/ 533400 h 2849880"/>
              <a:gd name="connsiteX89" fmla="*/ 213360 w 1722120"/>
              <a:gd name="connsiteY89" fmla="*/ 441960 h 284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22120" h="2849880">
                <a:moveTo>
                  <a:pt x="213360" y="441960"/>
                </a:moveTo>
                <a:cubicBezTo>
                  <a:pt x="318166" y="372089"/>
                  <a:pt x="270047" y="392584"/>
                  <a:pt x="350520" y="365760"/>
                </a:cubicBezTo>
                <a:cubicBezTo>
                  <a:pt x="389968" y="326312"/>
                  <a:pt x="438971" y="283286"/>
                  <a:pt x="457200" y="228600"/>
                </a:cubicBezTo>
                <a:cubicBezTo>
                  <a:pt x="469595" y="191415"/>
                  <a:pt x="473377" y="166703"/>
                  <a:pt x="502920" y="137160"/>
                </a:cubicBezTo>
                <a:cubicBezTo>
                  <a:pt x="515872" y="124208"/>
                  <a:pt x="533400" y="116840"/>
                  <a:pt x="548640" y="106680"/>
                </a:cubicBezTo>
                <a:cubicBezTo>
                  <a:pt x="576446" y="64971"/>
                  <a:pt x="576714" y="51869"/>
                  <a:pt x="624840" y="30480"/>
                </a:cubicBezTo>
                <a:cubicBezTo>
                  <a:pt x="654200" y="17431"/>
                  <a:pt x="716280" y="0"/>
                  <a:pt x="716280" y="0"/>
                </a:cubicBezTo>
                <a:cubicBezTo>
                  <a:pt x="746760" y="5080"/>
                  <a:pt x="777555" y="8537"/>
                  <a:pt x="807720" y="15240"/>
                </a:cubicBezTo>
                <a:cubicBezTo>
                  <a:pt x="823402" y="18725"/>
                  <a:pt x="837635" y="27606"/>
                  <a:pt x="853440" y="30480"/>
                </a:cubicBezTo>
                <a:cubicBezTo>
                  <a:pt x="893736" y="37806"/>
                  <a:pt x="934720" y="40640"/>
                  <a:pt x="975360" y="45720"/>
                </a:cubicBezTo>
                <a:cubicBezTo>
                  <a:pt x="1076960" y="40640"/>
                  <a:pt x="1178433" y="30480"/>
                  <a:pt x="1280160" y="30480"/>
                </a:cubicBezTo>
                <a:cubicBezTo>
                  <a:pt x="1316081" y="30480"/>
                  <a:pt x="1358103" y="24167"/>
                  <a:pt x="1386840" y="45720"/>
                </a:cubicBezTo>
                <a:cubicBezTo>
                  <a:pt x="1407562" y="61262"/>
                  <a:pt x="1397000" y="96520"/>
                  <a:pt x="1402080" y="121920"/>
                </a:cubicBezTo>
                <a:cubicBezTo>
                  <a:pt x="1386840" y="132080"/>
                  <a:pt x="1372743" y="144209"/>
                  <a:pt x="1356360" y="152400"/>
                </a:cubicBezTo>
                <a:cubicBezTo>
                  <a:pt x="1341992" y="159584"/>
                  <a:pt x="1324683" y="159838"/>
                  <a:pt x="1310640" y="167640"/>
                </a:cubicBezTo>
                <a:cubicBezTo>
                  <a:pt x="1278618" y="185430"/>
                  <a:pt x="1253953" y="217016"/>
                  <a:pt x="1219200" y="228600"/>
                </a:cubicBezTo>
                <a:cubicBezTo>
                  <a:pt x="1110384" y="264872"/>
                  <a:pt x="1154493" y="241258"/>
                  <a:pt x="1082040" y="289560"/>
                </a:cubicBezTo>
                <a:cubicBezTo>
                  <a:pt x="1033738" y="362013"/>
                  <a:pt x="1057352" y="317904"/>
                  <a:pt x="1021080" y="426720"/>
                </a:cubicBezTo>
                <a:cubicBezTo>
                  <a:pt x="1016000" y="441960"/>
                  <a:pt x="1014751" y="459074"/>
                  <a:pt x="1005840" y="472440"/>
                </a:cubicBezTo>
                <a:lnTo>
                  <a:pt x="975360" y="518160"/>
                </a:lnTo>
                <a:cubicBezTo>
                  <a:pt x="990600" y="528320"/>
                  <a:pt x="1004245" y="541425"/>
                  <a:pt x="1021080" y="548640"/>
                </a:cubicBezTo>
                <a:cubicBezTo>
                  <a:pt x="1040332" y="556891"/>
                  <a:pt x="1066277" y="550087"/>
                  <a:pt x="1082040" y="563880"/>
                </a:cubicBezTo>
                <a:cubicBezTo>
                  <a:pt x="1109609" y="588003"/>
                  <a:pt x="1131416" y="620567"/>
                  <a:pt x="1143000" y="655320"/>
                </a:cubicBezTo>
                <a:cubicBezTo>
                  <a:pt x="1148080" y="670560"/>
                  <a:pt x="1145168" y="691703"/>
                  <a:pt x="1158240" y="701040"/>
                </a:cubicBezTo>
                <a:cubicBezTo>
                  <a:pt x="1184384" y="719714"/>
                  <a:pt x="1249680" y="731520"/>
                  <a:pt x="1249680" y="731520"/>
                </a:cubicBezTo>
                <a:cubicBezTo>
                  <a:pt x="1259840" y="762000"/>
                  <a:pt x="1249680" y="812800"/>
                  <a:pt x="1280160" y="822960"/>
                </a:cubicBezTo>
                <a:lnTo>
                  <a:pt x="1371600" y="853440"/>
                </a:lnTo>
                <a:cubicBezTo>
                  <a:pt x="1406624" y="1098606"/>
                  <a:pt x="1379362" y="998645"/>
                  <a:pt x="1432560" y="1158240"/>
                </a:cubicBezTo>
                <a:cubicBezTo>
                  <a:pt x="1442600" y="1188359"/>
                  <a:pt x="1451423" y="1228194"/>
                  <a:pt x="1478280" y="1249680"/>
                </a:cubicBezTo>
                <a:cubicBezTo>
                  <a:pt x="1490824" y="1259715"/>
                  <a:pt x="1508760" y="1259840"/>
                  <a:pt x="1524000" y="1264920"/>
                </a:cubicBezTo>
                <a:lnTo>
                  <a:pt x="1615440" y="1402080"/>
                </a:lnTo>
                <a:cubicBezTo>
                  <a:pt x="1625600" y="1417320"/>
                  <a:pt x="1640128" y="1430424"/>
                  <a:pt x="1645920" y="1447800"/>
                </a:cubicBezTo>
                <a:lnTo>
                  <a:pt x="1676400" y="1539240"/>
                </a:lnTo>
                <a:cubicBezTo>
                  <a:pt x="1681480" y="1681480"/>
                  <a:pt x="1682476" y="1823925"/>
                  <a:pt x="1691640" y="1965960"/>
                </a:cubicBezTo>
                <a:cubicBezTo>
                  <a:pt x="1692674" y="1981991"/>
                  <a:pt x="1702467" y="1996234"/>
                  <a:pt x="1706880" y="2011680"/>
                </a:cubicBezTo>
                <a:cubicBezTo>
                  <a:pt x="1712634" y="2031819"/>
                  <a:pt x="1717040" y="2052320"/>
                  <a:pt x="1722120" y="2072640"/>
                </a:cubicBezTo>
                <a:cubicBezTo>
                  <a:pt x="1717040" y="2148840"/>
                  <a:pt x="1715314" y="2225338"/>
                  <a:pt x="1706880" y="2301240"/>
                </a:cubicBezTo>
                <a:cubicBezTo>
                  <a:pt x="1705106" y="2317206"/>
                  <a:pt x="1704712" y="2337623"/>
                  <a:pt x="1691640" y="2346960"/>
                </a:cubicBezTo>
                <a:cubicBezTo>
                  <a:pt x="1665496" y="2365634"/>
                  <a:pt x="1626933" y="2359618"/>
                  <a:pt x="1600200" y="2377440"/>
                </a:cubicBezTo>
                <a:lnTo>
                  <a:pt x="1554480" y="2407920"/>
                </a:lnTo>
                <a:cubicBezTo>
                  <a:pt x="1544320" y="2423160"/>
                  <a:pt x="1538303" y="2442198"/>
                  <a:pt x="1524000" y="2453640"/>
                </a:cubicBezTo>
                <a:cubicBezTo>
                  <a:pt x="1511456" y="2463675"/>
                  <a:pt x="1494085" y="2466006"/>
                  <a:pt x="1478280" y="2468880"/>
                </a:cubicBezTo>
                <a:cubicBezTo>
                  <a:pt x="1437984" y="2476206"/>
                  <a:pt x="1397000" y="2479040"/>
                  <a:pt x="1356360" y="2484120"/>
                </a:cubicBezTo>
                <a:cubicBezTo>
                  <a:pt x="1341120" y="2489200"/>
                  <a:pt x="1321999" y="2488001"/>
                  <a:pt x="1310640" y="2499360"/>
                </a:cubicBezTo>
                <a:cubicBezTo>
                  <a:pt x="1284737" y="2525263"/>
                  <a:pt x="1285219" y="2581915"/>
                  <a:pt x="1249680" y="2590800"/>
                </a:cubicBezTo>
                <a:cubicBezTo>
                  <a:pt x="1157551" y="2613832"/>
                  <a:pt x="1208591" y="2599416"/>
                  <a:pt x="1097280" y="2636520"/>
                </a:cubicBezTo>
                <a:cubicBezTo>
                  <a:pt x="1082040" y="2641600"/>
                  <a:pt x="1067569" y="2650426"/>
                  <a:pt x="1051560" y="2651760"/>
                </a:cubicBezTo>
                <a:lnTo>
                  <a:pt x="868680" y="2667000"/>
                </a:lnTo>
                <a:cubicBezTo>
                  <a:pt x="853440" y="2677160"/>
                  <a:pt x="834402" y="2683177"/>
                  <a:pt x="822960" y="2697480"/>
                </a:cubicBezTo>
                <a:cubicBezTo>
                  <a:pt x="812925" y="2710024"/>
                  <a:pt x="819079" y="2731841"/>
                  <a:pt x="807720" y="2743200"/>
                </a:cubicBezTo>
                <a:cubicBezTo>
                  <a:pt x="781817" y="2769103"/>
                  <a:pt x="746760" y="2783840"/>
                  <a:pt x="716280" y="2804160"/>
                </a:cubicBezTo>
                <a:cubicBezTo>
                  <a:pt x="657194" y="2843551"/>
                  <a:pt x="687936" y="2828848"/>
                  <a:pt x="624840" y="2849880"/>
                </a:cubicBezTo>
                <a:cubicBezTo>
                  <a:pt x="619760" y="2814320"/>
                  <a:pt x="636448" y="2767065"/>
                  <a:pt x="609600" y="2743200"/>
                </a:cubicBezTo>
                <a:cubicBezTo>
                  <a:pt x="578989" y="2715990"/>
                  <a:pt x="523240" y="2748280"/>
                  <a:pt x="487680" y="2727960"/>
                </a:cubicBezTo>
                <a:cubicBezTo>
                  <a:pt x="473732" y="2719990"/>
                  <a:pt x="495736" y="2696608"/>
                  <a:pt x="502920" y="2682240"/>
                </a:cubicBezTo>
                <a:cubicBezTo>
                  <a:pt x="528320" y="2631440"/>
                  <a:pt x="533400" y="2636520"/>
                  <a:pt x="579120" y="2606040"/>
                </a:cubicBezTo>
                <a:cubicBezTo>
                  <a:pt x="617426" y="2491122"/>
                  <a:pt x="565754" y="2632773"/>
                  <a:pt x="624840" y="2514600"/>
                </a:cubicBezTo>
                <a:cubicBezTo>
                  <a:pt x="632024" y="2500232"/>
                  <a:pt x="635000" y="2484120"/>
                  <a:pt x="640080" y="2468880"/>
                </a:cubicBezTo>
                <a:cubicBezTo>
                  <a:pt x="635000" y="2448560"/>
                  <a:pt x="636458" y="2425348"/>
                  <a:pt x="624840" y="2407920"/>
                </a:cubicBezTo>
                <a:cubicBezTo>
                  <a:pt x="614680" y="2392680"/>
                  <a:pt x="583093" y="2395320"/>
                  <a:pt x="579120" y="2377440"/>
                </a:cubicBezTo>
                <a:cubicBezTo>
                  <a:pt x="577937" y="2372116"/>
                  <a:pt x="591361" y="2252398"/>
                  <a:pt x="609600" y="2225040"/>
                </a:cubicBezTo>
                <a:cubicBezTo>
                  <a:pt x="621555" y="2207107"/>
                  <a:pt x="640080" y="2194560"/>
                  <a:pt x="655320" y="2179320"/>
                </a:cubicBezTo>
                <a:cubicBezTo>
                  <a:pt x="692205" y="2068665"/>
                  <a:pt x="713156" y="2024525"/>
                  <a:pt x="655320" y="1859280"/>
                </a:cubicBezTo>
                <a:cubicBezTo>
                  <a:pt x="644706" y="1828955"/>
                  <a:pt x="563880" y="1828800"/>
                  <a:pt x="563880" y="1828800"/>
                </a:cubicBezTo>
                <a:cubicBezTo>
                  <a:pt x="558800" y="1783080"/>
                  <a:pt x="563187" y="1735281"/>
                  <a:pt x="548640" y="1691640"/>
                </a:cubicBezTo>
                <a:cubicBezTo>
                  <a:pt x="537056" y="1656887"/>
                  <a:pt x="487680" y="1600200"/>
                  <a:pt x="487680" y="1600200"/>
                </a:cubicBezTo>
                <a:cubicBezTo>
                  <a:pt x="603694" y="1561529"/>
                  <a:pt x="547615" y="1576021"/>
                  <a:pt x="655320" y="1554480"/>
                </a:cubicBezTo>
                <a:cubicBezTo>
                  <a:pt x="669880" y="1510799"/>
                  <a:pt x="688014" y="1481601"/>
                  <a:pt x="655320" y="1432560"/>
                </a:cubicBezTo>
                <a:cubicBezTo>
                  <a:pt x="646409" y="1419194"/>
                  <a:pt x="623968" y="1424504"/>
                  <a:pt x="609600" y="1417320"/>
                </a:cubicBezTo>
                <a:cubicBezTo>
                  <a:pt x="593217" y="1409129"/>
                  <a:pt x="579120" y="1397000"/>
                  <a:pt x="563880" y="1386840"/>
                </a:cubicBezTo>
                <a:cubicBezTo>
                  <a:pt x="553720" y="1356360"/>
                  <a:pt x="560133" y="1313222"/>
                  <a:pt x="533400" y="1295400"/>
                </a:cubicBezTo>
                <a:cubicBezTo>
                  <a:pt x="402373" y="1208049"/>
                  <a:pt x="568153" y="1312776"/>
                  <a:pt x="441960" y="1249680"/>
                </a:cubicBezTo>
                <a:cubicBezTo>
                  <a:pt x="323787" y="1190594"/>
                  <a:pt x="465438" y="1242266"/>
                  <a:pt x="350520" y="1203960"/>
                </a:cubicBezTo>
                <a:cubicBezTo>
                  <a:pt x="335280" y="1214120"/>
                  <a:pt x="321538" y="1227001"/>
                  <a:pt x="304800" y="1234440"/>
                </a:cubicBezTo>
                <a:cubicBezTo>
                  <a:pt x="275440" y="1247489"/>
                  <a:pt x="213360" y="1264920"/>
                  <a:pt x="213360" y="1264920"/>
                </a:cubicBezTo>
                <a:cubicBezTo>
                  <a:pt x="203200" y="1249680"/>
                  <a:pt x="191071" y="1235583"/>
                  <a:pt x="182880" y="1219200"/>
                </a:cubicBezTo>
                <a:cubicBezTo>
                  <a:pt x="175696" y="1204832"/>
                  <a:pt x="181588" y="1181450"/>
                  <a:pt x="167640" y="1173480"/>
                </a:cubicBezTo>
                <a:cubicBezTo>
                  <a:pt x="140811" y="1158149"/>
                  <a:pt x="106680" y="1163320"/>
                  <a:pt x="76200" y="1158240"/>
                </a:cubicBezTo>
                <a:cubicBezTo>
                  <a:pt x="71120" y="1127760"/>
                  <a:pt x="74779" y="1094438"/>
                  <a:pt x="60960" y="1066800"/>
                </a:cubicBezTo>
                <a:cubicBezTo>
                  <a:pt x="52769" y="1050417"/>
                  <a:pt x="26682" y="1050623"/>
                  <a:pt x="15240" y="1036320"/>
                </a:cubicBezTo>
                <a:cubicBezTo>
                  <a:pt x="5205" y="1023776"/>
                  <a:pt x="5080" y="1005840"/>
                  <a:pt x="0" y="990600"/>
                </a:cubicBezTo>
                <a:cubicBezTo>
                  <a:pt x="15978" y="942667"/>
                  <a:pt x="12035" y="931777"/>
                  <a:pt x="60960" y="899160"/>
                </a:cubicBezTo>
                <a:cubicBezTo>
                  <a:pt x="74326" y="890249"/>
                  <a:pt x="91440" y="889000"/>
                  <a:pt x="106680" y="883920"/>
                </a:cubicBezTo>
                <a:cubicBezTo>
                  <a:pt x="116840" y="868680"/>
                  <a:pt x="121628" y="847908"/>
                  <a:pt x="137160" y="838200"/>
                </a:cubicBezTo>
                <a:cubicBezTo>
                  <a:pt x="164405" y="821172"/>
                  <a:pt x="228600" y="807720"/>
                  <a:pt x="228600" y="807720"/>
                </a:cubicBezTo>
                <a:cubicBezTo>
                  <a:pt x="208280" y="802640"/>
                  <a:pt x="183996" y="805564"/>
                  <a:pt x="167640" y="792480"/>
                </a:cubicBezTo>
                <a:cubicBezTo>
                  <a:pt x="155096" y="782445"/>
                  <a:pt x="152400" y="762824"/>
                  <a:pt x="152400" y="746760"/>
                </a:cubicBezTo>
                <a:cubicBezTo>
                  <a:pt x="152400" y="705804"/>
                  <a:pt x="153865" y="663410"/>
                  <a:pt x="167640" y="624840"/>
                </a:cubicBezTo>
                <a:cubicBezTo>
                  <a:pt x="179961" y="590342"/>
                  <a:pt x="228600" y="533400"/>
                  <a:pt x="228600" y="533400"/>
                </a:cubicBezTo>
                <a:lnTo>
                  <a:pt x="213360" y="441960"/>
                </a:lnTo>
                <a:close/>
              </a:path>
            </a:pathLst>
          </a:custGeom>
          <a:solidFill>
            <a:srgbClr val="0070C0">
              <a:alpha val="6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Freihandform 12"/>
          <p:cNvSpPr/>
          <p:nvPr/>
        </p:nvSpPr>
        <p:spPr>
          <a:xfrm>
            <a:off x="5735320" y="1876419"/>
            <a:ext cx="2450326" cy="1571233"/>
          </a:xfrm>
          <a:custGeom>
            <a:avLst/>
            <a:gdLst>
              <a:gd name="connsiteX0" fmla="*/ 10160 w 2450326"/>
              <a:gd name="connsiteY0" fmla="*/ 1415421 h 1571233"/>
              <a:gd name="connsiteX1" fmla="*/ 101600 w 2450326"/>
              <a:gd name="connsiteY1" fmla="*/ 1430661 h 1571233"/>
              <a:gd name="connsiteX2" fmla="*/ 208280 w 2450326"/>
              <a:gd name="connsiteY2" fmla="*/ 1491621 h 1571233"/>
              <a:gd name="connsiteX3" fmla="*/ 284480 w 2450326"/>
              <a:gd name="connsiteY3" fmla="*/ 1567821 h 1571233"/>
              <a:gd name="connsiteX4" fmla="*/ 375920 w 2450326"/>
              <a:gd name="connsiteY4" fmla="*/ 1552581 h 1571233"/>
              <a:gd name="connsiteX5" fmla="*/ 406400 w 2450326"/>
              <a:gd name="connsiteY5" fmla="*/ 1461141 h 1571233"/>
              <a:gd name="connsiteX6" fmla="*/ 513080 w 2450326"/>
              <a:gd name="connsiteY6" fmla="*/ 1430661 h 1571233"/>
              <a:gd name="connsiteX7" fmla="*/ 558800 w 2450326"/>
              <a:gd name="connsiteY7" fmla="*/ 1400181 h 1571233"/>
              <a:gd name="connsiteX8" fmla="*/ 635000 w 2450326"/>
              <a:gd name="connsiteY8" fmla="*/ 1263021 h 1571233"/>
              <a:gd name="connsiteX9" fmla="*/ 665480 w 2450326"/>
              <a:gd name="connsiteY9" fmla="*/ 1217301 h 1571233"/>
              <a:gd name="connsiteX10" fmla="*/ 711200 w 2450326"/>
              <a:gd name="connsiteY10" fmla="*/ 1202061 h 1571233"/>
              <a:gd name="connsiteX11" fmla="*/ 756920 w 2450326"/>
              <a:gd name="connsiteY11" fmla="*/ 1171581 h 1571233"/>
              <a:gd name="connsiteX12" fmla="*/ 848360 w 2450326"/>
              <a:gd name="connsiteY12" fmla="*/ 1141101 h 1571233"/>
              <a:gd name="connsiteX13" fmla="*/ 1275080 w 2450326"/>
              <a:gd name="connsiteY13" fmla="*/ 1156341 h 1571233"/>
              <a:gd name="connsiteX14" fmla="*/ 1381760 w 2450326"/>
              <a:gd name="connsiteY14" fmla="*/ 1171581 h 1571233"/>
              <a:gd name="connsiteX15" fmla="*/ 1640840 w 2450326"/>
              <a:gd name="connsiteY15" fmla="*/ 1156341 h 1571233"/>
              <a:gd name="connsiteX16" fmla="*/ 1701800 w 2450326"/>
              <a:gd name="connsiteY16" fmla="*/ 1064901 h 1571233"/>
              <a:gd name="connsiteX17" fmla="*/ 1793240 w 2450326"/>
              <a:gd name="connsiteY17" fmla="*/ 1034421 h 1571233"/>
              <a:gd name="connsiteX18" fmla="*/ 1838960 w 2450326"/>
              <a:gd name="connsiteY18" fmla="*/ 1019181 h 1571233"/>
              <a:gd name="connsiteX19" fmla="*/ 1884680 w 2450326"/>
              <a:gd name="connsiteY19" fmla="*/ 988701 h 1571233"/>
              <a:gd name="connsiteX20" fmla="*/ 1899920 w 2450326"/>
              <a:gd name="connsiteY20" fmla="*/ 866781 h 1571233"/>
              <a:gd name="connsiteX21" fmla="*/ 1930400 w 2450326"/>
              <a:gd name="connsiteY21" fmla="*/ 775341 h 1571233"/>
              <a:gd name="connsiteX22" fmla="*/ 1915160 w 2450326"/>
              <a:gd name="connsiteY22" fmla="*/ 729621 h 1571233"/>
              <a:gd name="connsiteX23" fmla="*/ 1930400 w 2450326"/>
              <a:gd name="connsiteY23" fmla="*/ 653421 h 1571233"/>
              <a:gd name="connsiteX24" fmla="*/ 2006600 w 2450326"/>
              <a:gd name="connsiteY24" fmla="*/ 516261 h 1571233"/>
              <a:gd name="connsiteX25" fmla="*/ 2098040 w 2450326"/>
              <a:gd name="connsiteY25" fmla="*/ 470541 h 1571233"/>
              <a:gd name="connsiteX26" fmla="*/ 2128520 w 2450326"/>
              <a:gd name="connsiteY26" fmla="*/ 424821 h 1571233"/>
              <a:gd name="connsiteX27" fmla="*/ 2143760 w 2450326"/>
              <a:gd name="connsiteY27" fmla="*/ 379101 h 1571233"/>
              <a:gd name="connsiteX28" fmla="*/ 2189480 w 2450326"/>
              <a:gd name="connsiteY28" fmla="*/ 348621 h 1571233"/>
              <a:gd name="connsiteX29" fmla="*/ 2204720 w 2450326"/>
              <a:gd name="connsiteY29" fmla="*/ 302901 h 1571233"/>
              <a:gd name="connsiteX30" fmla="*/ 2280920 w 2450326"/>
              <a:gd name="connsiteY30" fmla="*/ 211461 h 1571233"/>
              <a:gd name="connsiteX31" fmla="*/ 2296160 w 2450326"/>
              <a:gd name="connsiteY31" fmla="*/ 165741 h 1571233"/>
              <a:gd name="connsiteX32" fmla="*/ 2341880 w 2450326"/>
              <a:gd name="connsiteY32" fmla="*/ 150501 h 1571233"/>
              <a:gd name="connsiteX33" fmla="*/ 2402840 w 2450326"/>
              <a:gd name="connsiteY33" fmla="*/ 59061 h 1571233"/>
              <a:gd name="connsiteX34" fmla="*/ 2433320 w 2450326"/>
              <a:gd name="connsiteY34" fmla="*/ 13341 h 1571233"/>
              <a:gd name="connsiteX35" fmla="*/ 2326640 w 2450326"/>
              <a:gd name="connsiteY35" fmla="*/ 28581 h 1571233"/>
              <a:gd name="connsiteX36" fmla="*/ 2280920 w 2450326"/>
              <a:gd name="connsiteY36" fmla="*/ 59061 h 1571233"/>
              <a:gd name="connsiteX37" fmla="*/ 2128520 w 2450326"/>
              <a:gd name="connsiteY37" fmla="*/ 89541 h 1571233"/>
              <a:gd name="connsiteX38" fmla="*/ 2037080 w 2450326"/>
              <a:gd name="connsiteY38" fmla="*/ 74301 h 1571233"/>
              <a:gd name="connsiteX39" fmla="*/ 1945640 w 2450326"/>
              <a:gd name="connsiteY39" fmla="*/ 43821 h 1571233"/>
              <a:gd name="connsiteX40" fmla="*/ 1899920 w 2450326"/>
              <a:gd name="connsiteY40" fmla="*/ 89541 h 1571233"/>
              <a:gd name="connsiteX41" fmla="*/ 1838960 w 2450326"/>
              <a:gd name="connsiteY41" fmla="*/ 180981 h 1571233"/>
              <a:gd name="connsiteX42" fmla="*/ 1869440 w 2450326"/>
              <a:gd name="connsiteY42" fmla="*/ 226701 h 1571233"/>
              <a:gd name="connsiteX43" fmla="*/ 1854200 w 2450326"/>
              <a:gd name="connsiteY43" fmla="*/ 272421 h 1571233"/>
              <a:gd name="connsiteX44" fmla="*/ 1778000 w 2450326"/>
              <a:gd name="connsiteY44" fmla="*/ 348621 h 1571233"/>
              <a:gd name="connsiteX45" fmla="*/ 1625600 w 2450326"/>
              <a:gd name="connsiteY45" fmla="*/ 379101 h 1571233"/>
              <a:gd name="connsiteX46" fmla="*/ 1564640 w 2450326"/>
              <a:gd name="connsiteY46" fmla="*/ 394341 h 1571233"/>
              <a:gd name="connsiteX47" fmla="*/ 1412240 w 2450326"/>
              <a:gd name="connsiteY47" fmla="*/ 424821 h 1571233"/>
              <a:gd name="connsiteX48" fmla="*/ 1366520 w 2450326"/>
              <a:gd name="connsiteY48" fmla="*/ 455301 h 1571233"/>
              <a:gd name="connsiteX49" fmla="*/ 1336040 w 2450326"/>
              <a:gd name="connsiteY49" fmla="*/ 546741 h 1571233"/>
              <a:gd name="connsiteX50" fmla="*/ 1381760 w 2450326"/>
              <a:gd name="connsiteY50" fmla="*/ 561981 h 1571233"/>
              <a:gd name="connsiteX51" fmla="*/ 1397000 w 2450326"/>
              <a:gd name="connsiteY51" fmla="*/ 653421 h 1571233"/>
              <a:gd name="connsiteX52" fmla="*/ 1351280 w 2450326"/>
              <a:gd name="connsiteY52" fmla="*/ 668661 h 1571233"/>
              <a:gd name="connsiteX53" fmla="*/ 1229360 w 2450326"/>
              <a:gd name="connsiteY53" fmla="*/ 683901 h 1571233"/>
              <a:gd name="connsiteX54" fmla="*/ 1031240 w 2450326"/>
              <a:gd name="connsiteY54" fmla="*/ 653421 h 1571233"/>
              <a:gd name="connsiteX55" fmla="*/ 985520 w 2450326"/>
              <a:gd name="connsiteY55" fmla="*/ 622941 h 1571233"/>
              <a:gd name="connsiteX56" fmla="*/ 970280 w 2450326"/>
              <a:gd name="connsiteY56" fmla="*/ 561981 h 1571233"/>
              <a:gd name="connsiteX57" fmla="*/ 878840 w 2450326"/>
              <a:gd name="connsiteY57" fmla="*/ 592461 h 1571233"/>
              <a:gd name="connsiteX58" fmla="*/ 833120 w 2450326"/>
              <a:gd name="connsiteY58" fmla="*/ 607701 h 1571233"/>
              <a:gd name="connsiteX59" fmla="*/ 787400 w 2450326"/>
              <a:gd name="connsiteY59" fmla="*/ 699141 h 1571233"/>
              <a:gd name="connsiteX60" fmla="*/ 756920 w 2450326"/>
              <a:gd name="connsiteY60" fmla="*/ 790581 h 1571233"/>
              <a:gd name="connsiteX61" fmla="*/ 665480 w 2450326"/>
              <a:gd name="connsiteY61" fmla="*/ 836301 h 1571233"/>
              <a:gd name="connsiteX62" fmla="*/ 574040 w 2450326"/>
              <a:gd name="connsiteY62" fmla="*/ 882021 h 1571233"/>
              <a:gd name="connsiteX63" fmla="*/ 452120 w 2450326"/>
              <a:gd name="connsiteY63" fmla="*/ 988701 h 1571233"/>
              <a:gd name="connsiteX64" fmla="*/ 406400 w 2450326"/>
              <a:gd name="connsiteY64" fmla="*/ 1019181 h 1571233"/>
              <a:gd name="connsiteX65" fmla="*/ 360680 w 2450326"/>
              <a:gd name="connsiteY65" fmla="*/ 1049661 h 1571233"/>
              <a:gd name="connsiteX66" fmla="*/ 330200 w 2450326"/>
              <a:gd name="connsiteY66" fmla="*/ 1095381 h 1571233"/>
              <a:gd name="connsiteX67" fmla="*/ 269240 w 2450326"/>
              <a:gd name="connsiteY67" fmla="*/ 1110621 h 1571233"/>
              <a:gd name="connsiteX68" fmla="*/ 223520 w 2450326"/>
              <a:gd name="connsiteY68" fmla="*/ 1125861 h 1571233"/>
              <a:gd name="connsiteX69" fmla="*/ 177800 w 2450326"/>
              <a:gd name="connsiteY69" fmla="*/ 1171581 h 1571233"/>
              <a:gd name="connsiteX70" fmla="*/ 116840 w 2450326"/>
              <a:gd name="connsiteY70" fmla="*/ 1263021 h 1571233"/>
              <a:gd name="connsiteX71" fmla="*/ 71120 w 2450326"/>
              <a:gd name="connsiteY71" fmla="*/ 1308741 h 1571233"/>
              <a:gd name="connsiteX72" fmla="*/ 40640 w 2450326"/>
              <a:gd name="connsiteY72" fmla="*/ 1354461 h 1571233"/>
              <a:gd name="connsiteX73" fmla="*/ 10160 w 2450326"/>
              <a:gd name="connsiteY73" fmla="*/ 1415421 h 157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450326" h="1571233">
                <a:moveTo>
                  <a:pt x="10160" y="1415421"/>
                </a:moveTo>
                <a:cubicBezTo>
                  <a:pt x="20320" y="1428121"/>
                  <a:pt x="72003" y="1421782"/>
                  <a:pt x="101600" y="1430661"/>
                </a:cubicBezTo>
                <a:cubicBezTo>
                  <a:pt x="136756" y="1441208"/>
                  <a:pt x="177669" y="1471214"/>
                  <a:pt x="208280" y="1491621"/>
                </a:cubicBezTo>
                <a:cubicBezTo>
                  <a:pt x="224536" y="1516005"/>
                  <a:pt x="247904" y="1563757"/>
                  <a:pt x="284480" y="1567821"/>
                </a:cubicBezTo>
                <a:cubicBezTo>
                  <a:pt x="315191" y="1571233"/>
                  <a:pt x="345440" y="1557661"/>
                  <a:pt x="375920" y="1552581"/>
                </a:cubicBezTo>
                <a:cubicBezTo>
                  <a:pt x="386080" y="1522101"/>
                  <a:pt x="375231" y="1468933"/>
                  <a:pt x="406400" y="1461141"/>
                </a:cubicBezTo>
                <a:cubicBezTo>
                  <a:pt x="425932" y="1456258"/>
                  <a:pt x="491216" y="1441593"/>
                  <a:pt x="513080" y="1430661"/>
                </a:cubicBezTo>
                <a:cubicBezTo>
                  <a:pt x="529463" y="1422470"/>
                  <a:pt x="543560" y="1410341"/>
                  <a:pt x="558800" y="1400181"/>
                </a:cubicBezTo>
                <a:cubicBezTo>
                  <a:pt x="585624" y="1319708"/>
                  <a:pt x="565129" y="1367827"/>
                  <a:pt x="635000" y="1263021"/>
                </a:cubicBezTo>
                <a:cubicBezTo>
                  <a:pt x="645160" y="1247781"/>
                  <a:pt x="648104" y="1223093"/>
                  <a:pt x="665480" y="1217301"/>
                </a:cubicBezTo>
                <a:cubicBezTo>
                  <a:pt x="680720" y="1212221"/>
                  <a:pt x="696832" y="1209245"/>
                  <a:pt x="711200" y="1202061"/>
                </a:cubicBezTo>
                <a:cubicBezTo>
                  <a:pt x="727583" y="1193870"/>
                  <a:pt x="740182" y="1179020"/>
                  <a:pt x="756920" y="1171581"/>
                </a:cubicBezTo>
                <a:cubicBezTo>
                  <a:pt x="786280" y="1158532"/>
                  <a:pt x="848360" y="1141101"/>
                  <a:pt x="848360" y="1141101"/>
                </a:cubicBezTo>
                <a:cubicBezTo>
                  <a:pt x="990600" y="1146181"/>
                  <a:pt x="1132981" y="1148221"/>
                  <a:pt x="1275080" y="1156341"/>
                </a:cubicBezTo>
                <a:cubicBezTo>
                  <a:pt x="1310943" y="1158390"/>
                  <a:pt x="1345839" y="1171581"/>
                  <a:pt x="1381760" y="1171581"/>
                </a:cubicBezTo>
                <a:cubicBezTo>
                  <a:pt x="1468269" y="1171581"/>
                  <a:pt x="1554480" y="1161421"/>
                  <a:pt x="1640840" y="1156341"/>
                </a:cubicBezTo>
                <a:cubicBezTo>
                  <a:pt x="1661160" y="1125861"/>
                  <a:pt x="1667047" y="1076485"/>
                  <a:pt x="1701800" y="1064901"/>
                </a:cubicBezTo>
                <a:lnTo>
                  <a:pt x="1793240" y="1034421"/>
                </a:lnTo>
                <a:cubicBezTo>
                  <a:pt x="1808480" y="1029341"/>
                  <a:pt x="1825594" y="1028092"/>
                  <a:pt x="1838960" y="1019181"/>
                </a:cubicBezTo>
                <a:lnTo>
                  <a:pt x="1884680" y="988701"/>
                </a:lnTo>
                <a:cubicBezTo>
                  <a:pt x="1889760" y="948061"/>
                  <a:pt x="1891338" y="906828"/>
                  <a:pt x="1899920" y="866781"/>
                </a:cubicBezTo>
                <a:cubicBezTo>
                  <a:pt x="1906652" y="835365"/>
                  <a:pt x="1930400" y="775341"/>
                  <a:pt x="1930400" y="775341"/>
                </a:cubicBezTo>
                <a:cubicBezTo>
                  <a:pt x="1925320" y="760101"/>
                  <a:pt x="1915160" y="745685"/>
                  <a:pt x="1915160" y="729621"/>
                </a:cubicBezTo>
                <a:cubicBezTo>
                  <a:pt x="1915160" y="703718"/>
                  <a:pt x="1924118" y="678551"/>
                  <a:pt x="1930400" y="653421"/>
                </a:cubicBezTo>
                <a:cubicBezTo>
                  <a:pt x="1941517" y="608954"/>
                  <a:pt x="1972547" y="538963"/>
                  <a:pt x="2006600" y="516261"/>
                </a:cubicBezTo>
                <a:cubicBezTo>
                  <a:pt x="2065686" y="476870"/>
                  <a:pt x="2034944" y="491573"/>
                  <a:pt x="2098040" y="470541"/>
                </a:cubicBezTo>
                <a:cubicBezTo>
                  <a:pt x="2108200" y="455301"/>
                  <a:pt x="2120329" y="441204"/>
                  <a:pt x="2128520" y="424821"/>
                </a:cubicBezTo>
                <a:cubicBezTo>
                  <a:pt x="2135704" y="410453"/>
                  <a:pt x="2133725" y="391645"/>
                  <a:pt x="2143760" y="379101"/>
                </a:cubicBezTo>
                <a:cubicBezTo>
                  <a:pt x="2155202" y="364798"/>
                  <a:pt x="2174240" y="358781"/>
                  <a:pt x="2189480" y="348621"/>
                </a:cubicBezTo>
                <a:cubicBezTo>
                  <a:pt x="2194560" y="333381"/>
                  <a:pt x="2195809" y="316267"/>
                  <a:pt x="2204720" y="302901"/>
                </a:cubicBezTo>
                <a:cubicBezTo>
                  <a:pt x="2272130" y="201787"/>
                  <a:pt x="2231059" y="311183"/>
                  <a:pt x="2280920" y="211461"/>
                </a:cubicBezTo>
                <a:cubicBezTo>
                  <a:pt x="2288104" y="197093"/>
                  <a:pt x="2284801" y="177100"/>
                  <a:pt x="2296160" y="165741"/>
                </a:cubicBezTo>
                <a:cubicBezTo>
                  <a:pt x="2307519" y="154382"/>
                  <a:pt x="2326640" y="155581"/>
                  <a:pt x="2341880" y="150501"/>
                </a:cubicBezTo>
                <a:cubicBezTo>
                  <a:pt x="2428550" y="63831"/>
                  <a:pt x="2358729" y="147283"/>
                  <a:pt x="2402840" y="59061"/>
                </a:cubicBezTo>
                <a:cubicBezTo>
                  <a:pt x="2411031" y="42678"/>
                  <a:pt x="2450326" y="20143"/>
                  <a:pt x="2433320" y="13341"/>
                </a:cubicBezTo>
                <a:cubicBezTo>
                  <a:pt x="2399968" y="0"/>
                  <a:pt x="2362200" y="23501"/>
                  <a:pt x="2326640" y="28581"/>
                </a:cubicBezTo>
                <a:cubicBezTo>
                  <a:pt x="2311400" y="38741"/>
                  <a:pt x="2297303" y="50870"/>
                  <a:pt x="2280920" y="59061"/>
                </a:cubicBezTo>
                <a:cubicBezTo>
                  <a:pt x="2238361" y="80340"/>
                  <a:pt x="2167834" y="83925"/>
                  <a:pt x="2128520" y="89541"/>
                </a:cubicBezTo>
                <a:cubicBezTo>
                  <a:pt x="2098040" y="84461"/>
                  <a:pt x="2067058" y="81795"/>
                  <a:pt x="2037080" y="74301"/>
                </a:cubicBezTo>
                <a:cubicBezTo>
                  <a:pt x="2005911" y="66509"/>
                  <a:pt x="1945640" y="43821"/>
                  <a:pt x="1945640" y="43821"/>
                </a:cubicBezTo>
                <a:cubicBezTo>
                  <a:pt x="1930400" y="59061"/>
                  <a:pt x="1913152" y="72528"/>
                  <a:pt x="1899920" y="89541"/>
                </a:cubicBezTo>
                <a:cubicBezTo>
                  <a:pt x="1877430" y="118457"/>
                  <a:pt x="1838960" y="180981"/>
                  <a:pt x="1838960" y="180981"/>
                </a:cubicBezTo>
                <a:cubicBezTo>
                  <a:pt x="1849120" y="196221"/>
                  <a:pt x="1866429" y="208634"/>
                  <a:pt x="1869440" y="226701"/>
                </a:cubicBezTo>
                <a:cubicBezTo>
                  <a:pt x="1872081" y="242547"/>
                  <a:pt x="1861384" y="258053"/>
                  <a:pt x="1854200" y="272421"/>
                </a:cubicBezTo>
                <a:cubicBezTo>
                  <a:pt x="1833880" y="313061"/>
                  <a:pt x="1818640" y="328301"/>
                  <a:pt x="1778000" y="348621"/>
                </a:cubicBezTo>
                <a:cubicBezTo>
                  <a:pt x="1733288" y="370977"/>
                  <a:pt x="1669728" y="371078"/>
                  <a:pt x="1625600" y="379101"/>
                </a:cubicBezTo>
                <a:cubicBezTo>
                  <a:pt x="1604992" y="382848"/>
                  <a:pt x="1585179" y="390233"/>
                  <a:pt x="1564640" y="394341"/>
                </a:cubicBezTo>
                <a:cubicBezTo>
                  <a:pt x="1377806" y="431708"/>
                  <a:pt x="1553835" y="389422"/>
                  <a:pt x="1412240" y="424821"/>
                </a:cubicBezTo>
                <a:cubicBezTo>
                  <a:pt x="1397000" y="434981"/>
                  <a:pt x="1376228" y="439769"/>
                  <a:pt x="1366520" y="455301"/>
                </a:cubicBezTo>
                <a:cubicBezTo>
                  <a:pt x="1349492" y="482546"/>
                  <a:pt x="1336040" y="546741"/>
                  <a:pt x="1336040" y="546741"/>
                </a:cubicBezTo>
                <a:cubicBezTo>
                  <a:pt x="1351280" y="551821"/>
                  <a:pt x="1369216" y="551946"/>
                  <a:pt x="1381760" y="561981"/>
                </a:cubicBezTo>
                <a:cubicBezTo>
                  <a:pt x="1409825" y="584433"/>
                  <a:pt x="1427966" y="622455"/>
                  <a:pt x="1397000" y="653421"/>
                </a:cubicBezTo>
                <a:cubicBezTo>
                  <a:pt x="1385641" y="664780"/>
                  <a:pt x="1367085" y="665787"/>
                  <a:pt x="1351280" y="668661"/>
                </a:cubicBezTo>
                <a:cubicBezTo>
                  <a:pt x="1310984" y="675987"/>
                  <a:pt x="1270000" y="678821"/>
                  <a:pt x="1229360" y="683901"/>
                </a:cubicBezTo>
                <a:cubicBezTo>
                  <a:pt x="1185652" y="679530"/>
                  <a:pt x="1086163" y="680882"/>
                  <a:pt x="1031240" y="653421"/>
                </a:cubicBezTo>
                <a:cubicBezTo>
                  <a:pt x="1014857" y="645230"/>
                  <a:pt x="1000760" y="633101"/>
                  <a:pt x="985520" y="622941"/>
                </a:cubicBezTo>
                <a:cubicBezTo>
                  <a:pt x="980440" y="602621"/>
                  <a:pt x="990419" y="567735"/>
                  <a:pt x="970280" y="561981"/>
                </a:cubicBezTo>
                <a:cubicBezTo>
                  <a:pt x="939387" y="553155"/>
                  <a:pt x="909320" y="582301"/>
                  <a:pt x="878840" y="592461"/>
                </a:cubicBezTo>
                <a:lnTo>
                  <a:pt x="833120" y="607701"/>
                </a:lnTo>
                <a:cubicBezTo>
                  <a:pt x="777540" y="774442"/>
                  <a:pt x="866182" y="521882"/>
                  <a:pt x="787400" y="699141"/>
                </a:cubicBezTo>
                <a:cubicBezTo>
                  <a:pt x="774351" y="728501"/>
                  <a:pt x="783653" y="772759"/>
                  <a:pt x="756920" y="790581"/>
                </a:cubicBezTo>
                <a:cubicBezTo>
                  <a:pt x="625893" y="877932"/>
                  <a:pt x="791673" y="773205"/>
                  <a:pt x="665480" y="836301"/>
                </a:cubicBezTo>
                <a:cubicBezTo>
                  <a:pt x="547307" y="895387"/>
                  <a:pt x="688958" y="843715"/>
                  <a:pt x="574040" y="882021"/>
                </a:cubicBezTo>
                <a:cubicBezTo>
                  <a:pt x="523240" y="958221"/>
                  <a:pt x="558800" y="917581"/>
                  <a:pt x="452120" y="988701"/>
                </a:cubicBezTo>
                <a:lnTo>
                  <a:pt x="406400" y="1019181"/>
                </a:lnTo>
                <a:lnTo>
                  <a:pt x="360680" y="1049661"/>
                </a:lnTo>
                <a:cubicBezTo>
                  <a:pt x="350520" y="1064901"/>
                  <a:pt x="345440" y="1085221"/>
                  <a:pt x="330200" y="1095381"/>
                </a:cubicBezTo>
                <a:cubicBezTo>
                  <a:pt x="312772" y="1106999"/>
                  <a:pt x="289379" y="1104867"/>
                  <a:pt x="269240" y="1110621"/>
                </a:cubicBezTo>
                <a:cubicBezTo>
                  <a:pt x="253794" y="1115034"/>
                  <a:pt x="238760" y="1120781"/>
                  <a:pt x="223520" y="1125861"/>
                </a:cubicBezTo>
                <a:cubicBezTo>
                  <a:pt x="208280" y="1141101"/>
                  <a:pt x="191032" y="1154568"/>
                  <a:pt x="177800" y="1171581"/>
                </a:cubicBezTo>
                <a:cubicBezTo>
                  <a:pt x="155310" y="1200497"/>
                  <a:pt x="142743" y="1237118"/>
                  <a:pt x="116840" y="1263021"/>
                </a:cubicBezTo>
                <a:cubicBezTo>
                  <a:pt x="101600" y="1278261"/>
                  <a:pt x="84918" y="1292184"/>
                  <a:pt x="71120" y="1308741"/>
                </a:cubicBezTo>
                <a:cubicBezTo>
                  <a:pt x="59394" y="1322812"/>
                  <a:pt x="48831" y="1338078"/>
                  <a:pt x="40640" y="1354461"/>
                </a:cubicBezTo>
                <a:cubicBezTo>
                  <a:pt x="5616" y="1424508"/>
                  <a:pt x="0" y="1402721"/>
                  <a:pt x="10160" y="1415421"/>
                </a:cubicBezTo>
                <a:close/>
              </a:path>
            </a:pathLst>
          </a:custGeom>
          <a:solidFill>
            <a:schemeClr val="accent6">
              <a:alpha val="64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14" name="Pfeil nach unten 13"/>
          <p:cNvSpPr/>
          <p:nvPr/>
        </p:nvSpPr>
        <p:spPr>
          <a:xfrm rot="18355657">
            <a:off x="5380753" y="2035282"/>
            <a:ext cx="428628" cy="92869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15" name="Pfeil nach unten 14"/>
          <p:cNvSpPr/>
          <p:nvPr/>
        </p:nvSpPr>
        <p:spPr>
          <a:xfrm rot="19226559">
            <a:off x="5788141" y="1624707"/>
            <a:ext cx="428628" cy="92869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16" name="Pfeil nach unten 15"/>
          <p:cNvSpPr/>
          <p:nvPr/>
        </p:nvSpPr>
        <p:spPr>
          <a:xfrm rot="20325052">
            <a:off x="6440233" y="1331964"/>
            <a:ext cx="428628" cy="92869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17" name="Pfeil nach unten 16"/>
          <p:cNvSpPr/>
          <p:nvPr/>
        </p:nvSpPr>
        <p:spPr>
          <a:xfrm rot="21179483">
            <a:off x="7083174" y="1189086"/>
            <a:ext cx="428628" cy="92869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19" name="Freihandform 18"/>
          <p:cNvSpPr/>
          <p:nvPr/>
        </p:nvSpPr>
        <p:spPr>
          <a:xfrm>
            <a:off x="5775429" y="3002280"/>
            <a:ext cx="1629337" cy="1335785"/>
          </a:xfrm>
          <a:custGeom>
            <a:avLst/>
            <a:gdLst>
              <a:gd name="connsiteX0" fmla="*/ 259611 w 1629337"/>
              <a:gd name="connsiteY0" fmla="*/ 441960 h 1335785"/>
              <a:gd name="connsiteX1" fmla="*/ 305331 w 1629337"/>
              <a:gd name="connsiteY1" fmla="*/ 350520 h 1335785"/>
              <a:gd name="connsiteX2" fmla="*/ 351051 w 1629337"/>
              <a:gd name="connsiteY2" fmla="*/ 335280 h 1335785"/>
              <a:gd name="connsiteX3" fmla="*/ 442491 w 1629337"/>
              <a:gd name="connsiteY3" fmla="*/ 289560 h 1335785"/>
              <a:gd name="connsiteX4" fmla="*/ 488211 w 1629337"/>
              <a:gd name="connsiteY4" fmla="*/ 228600 h 1335785"/>
              <a:gd name="connsiteX5" fmla="*/ 518691 w 1629337"/>
              <a:gd name="connsiteY5" fmla="*/ 182880 h 1335785"/>
              <a:gd name="connsiteX6" fmla="*/ 610131 w 1629337"/>
              <a:gd name="connsiteY6" fmla="*/ 121920 h 1335785"/>
              <a:gd name="connsiteX7" fmla="*/ 701571 w 1629337"/>
              <a:gd name="connsiteY7" fmla="*/ 60960 h 1335785"/>
              <a:gd name="connsiteX8" fmla="*/ 747291 w 1629337"/>
              <a:gd name="connsiteY8" fmla="*/ 30480 h 1335785"/>
              <a:gd name="connsiteX9" fmla="*/ 838731 w 1629337"/>
              <a:gd name="connsiteY9" fmla="*/ 0 h 1335785"/>
              <a:gd name="connsiteX10" fmla="*/ 1158771 w 1629337"/>
              <a:gd name="connsiteY10" fmla="*/ 15240 h 1335785"/>
              <a:gd name="connsiteX11" fmla="*/ 1295931 w 1629337"/>
              <a:gd name="connsiteY11" fmla="*/ 30480 h 1335785"/>
              <a:gd name="connsiteX12" fmla="*/ 1615971 w 1629337"/>
              <a:gd name="connsiteY12" fmla="*/ 45720 h 1335785"/>
              <a:gd name="connsiteX13" fmla="*/ 1570251 w 1629337"/>
              <a:gd name="connsiteY13" fmla="*/ 137160 h 1335785"/>
              <a:gd name="connsiteX14" fmla="*/ 1524531 w 1629337"/>
              <a:gd name="connsiteY14" fmla="*/ 228600 h 1335785"/>
              <a:gd name="connsiteX15" fmla="*/ 1433091 w 1629337"/>
              <a:gd name="connsiteY15" fmla="*/ 259080 h 1335785"/>
              <a:gd name="connsiteX16" fmla="*/ 1387371 w 1629337"/>
              <a:gd name="connsiteY16" fmla="*/ 274320 h 1335785"/>
              <a:gd name="connsiteX17" fmla="*/ 1295931 w 1629337"/>
              <a:gd name="connsiteY17" fmla="*/ 320040 h 1335785"/>
              <a:gd name="connsiteX18" fmla="*/ 1250211 w 1629337"/>
              <a:gd name="connsiteY18" fmla="*/ 350520 h 1335785"/>
              <a:gd name="connsiteX19" fmla="*/ 1189251 w 1629337"/>
              <a:gd name="connsiteY19" fmla="*/ 487680 h 1335785"/>
              <a:gd name="connsiteX20" fmla="*/ 1234971 w 1629337"/>
              <a:gd name="connsiteY20" fmla="*/ 518160 h 1335785"/>
              <a:gd name="connsiteX21" fmla="*/ 1326411 w 1629337"/>
              <a:gd name="connsiteY21" fmla="*/ 701040 h 1335785"/>
              <a:gd name="connsiteX22" fmla="*/ 1387371 w 1629337"/>
              <a:gd name="connsiteY22" fmla="*/ 716280 h 1335785"/>
              <a:gd name="connsiteX23" fmla="*/ 1448331 w 1629337"/>
              <a:gd name="connsiteY23" fmla="*/ 777240 h 1335785"/>
              <a:gd name="connsiteX24" fmla="*/ 1524531 w 1629337"/>
              <a:gd name="connsiteY24" fmla="*/ 838200 h 1335785"/>
              <a:gd name="connsiteX25" fmla="*/ 1494051 w 1629337"/>
              <a:gd name="connsiteY25" fmla="*/ 883920 h 1335785"/>
              <a:gd name="connsiteX26" fmla="*/ 1402611 w 1629337"/>
              <a:gd name="connsiteY26" fmla="*/ 914400 h 1335785"/>
              <a:gd name="connsiteX27" fmla="*/ 1372131 w 1629337"/>
              <a:gd name="connsiteY27" fmla="*/ 960120 h 1335785"/>
              <a:gd name="connsiteX28" fmla="*/ 1189251 w 1629337"/>
              <a:gd name="connsiteY28" fmla="*/ 1005840 h 1335785"/>
              <a:gd name="connsiteX29" fmla="*/ 1097811 w 1629337"/>
              <a:gd name="connsiteY29" fmla="*/ 990600 h 1335785"/>
              <a:gd name="connsiteX30" fmla="*/ 1006371 w 1629337"/>
              <a:gd name="connsiteY30" fmla="*/ 960120 h 1335785"/>
              <a:gd name="connsiteX31" fmla="*/ 930171 w 1629337"/>
              <a:gd name="connsiteY31" fmla="*/ 1066800 h 1335785"/>
              <a:gd name="connsiteX32" fmla="*/ 853971 w 1629337"/>
              <a:gd name="connsiteY32" fmla="*/ 1143000 h 1335785"/>
              <a:gd name="connsiteX33" fmla="*/ 686331 w 1629337"/>
              <a:gd name="connsiteY33" fmla="*/ 1203960 h 1335785"/>
              <a:gd name="connsiteX34" fmla="*/ 625371 w 1629337"/>
              <a:gd name="connsiteY34" fmla="*/ 1295400 h 1335785"/>
              <a:gd name="connsiteX35" fmla="*/ 579651 w 1629337"/>
              <a:gd name="connsiteY35" fmla="*/ 1310640 h 1335785"/>
              <a:gd name="connsiteX36" fmla="*/ 503451 w 1629337"/>
              <a:gd name="connsiteY36" fmla="*/ 1295400 h 1335785"/>
              <a:gd name="connsiteX37" fmla="*/ 457731 w 1629337"/>
              <a:gd name="connsiteY37" fmla="*/ 1280160 h 1335785"/>
              <a:gd name="connsiteX38" fmla="*/ 290091 w 1629337"/>
              <a:gd name="connsiteY38" fmla="*/ 1264920 h 1335785"/>
              <a:gd name="connsiteX39" fmla="*/ 183411 w 1629337"/>
              <a:gd name="connsiteY39" fmla="*/ 1203960 h 1335785"/>
              <a:gd name="connsiteX40" fmla="*/ 76731 w 1629337"/>
              <a:gd name="connsiteY40" fmla="*/ 1097280 h 1335785"/>
              <a:gd name="connsiteX41" fmla="*/ 91971 w 1629337"/>
              <a:gd name="connsiteY41" fmla="*/ 990600 h 1335785"/>
              <a:gd name="connsiteX42" fmla="*/ 137691 w 1629337"/>
              <a:gd name="connsiteY42" fmla="*/ 975360 h 1335785"/>
              <a:gd name="connsiteX43" fmla="*/ 152931 w 1629337"/>
              <a:gd name="connsiteY43" fmla="*/ 929640 h 1335785"/>
              <a:gd name="connsiteX44" fmla="*/ 229131 w 1629337"/>
              <a:gd name="connsiteY44" fmla="*/ 838200 h 1335785"/>
              <a:gd name="connsiteX45" fmla="*/ 244371 w 1629337"/>
              <a:gd name="connsiteY45" fmla="*/ 792480 h 1335785"/>
              <a:gd name="connsiteX46" fmla="*/ 213891 w 1629337"/>
              <a:gd name="connsiteY46" fmla="*/ 701040 h 1335785"/>
              <a:gd name="connsiteX47" fmla="*/ 229131 w 1629337"/>
              <a:gd name="connsiteY47" fmla="*/ 655320 h 1335785"/>
              <a:gd name="connsiteX48" fmla="*/ 259611 w 1629337"/>
              <a:gd name="connsiteY48" fmla="*/ 518160 h 1335785"/>
              <a:gd name="connsiteX49" fmla="*/ 259611 w 1629337"/>
              <a:gd name="connsiteY49" fmla="*/ 441960 h 133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29337" h="1335785">
                <a:moveTo>
                  <a:pt x="259611" y="441960"/>
                </a:moveTo>
                <a:cubicBezTo>
                  <a:pt x="267231" y="414020"/>
                  <a:pt x="278474" y="372006"/>
                  <a:pt x="305331" y="350520"/>
                </a:cubicBezTo>
                <a:cubicBezTo>
                  <a:pt x="317875" y="340485"/>
                  <a:pt x="336683" y="342464"/>
                  <a:pt x="351051" y="335280"/>
                </a:cubicBezTo>
                <a:cubicBezTo>
                  <a:pt x="469224" y="276194"/>
                  <a:pt x="327573" y="327866"/>
                  <a:pt x="442491" y="289560"/>
                </a:cubicBezTo>
                <a:cubicBezTo>
                  <a:pt x="457731" y="269240"/>
                  <a:pt x="473448" y="249269"/>
                  <a:pt x="488211" y="228600"/>
                </a:cubicBezTo>
                <a:cubicBezTo>
                  <a:pt x="498857" y="213695"/>
                  <a:pt x="504907" y="194941"/>
                  <a:pt x="518691" y="182880"/>
                </a:cubicBezTo>
                <a:cubicBezTo>
                  <a:pt x="546260" y="158757"/>
                  <a:pt x="579651" y="142240"/>
                  <a:pt x="610131" y="121920"/>
                </a:cubicBezTo>
                <a:lnTo>
                  <a:pt x="701571" y="60960"/>
                </a:lnTo>
                <a:cubicBezTo>
                  <a:pt x="716811" y="50800"/>
                  <a:pt x="729915" y="36272"/>
                  <a:pt x="747291" y="30480"/>
                </a:cubicBezTo>
                <a:lnTo>
                  <a:pt x="838731" y="0"/>
                </a:lnTo>
                <a:lnTo>
                  <a:pt x="1158771" y="15240"/>
                </a:lnTo>
                <a:cubicBezTo>
                  <a:pt x="1204670" y="18300"/>
                  <a:pt x="1250032" y="27420"/>
                  <a:pt x="1295931" y="30480"/>
                </a:cubicBezTo>
                <a:cubicBezTo>
                  <a:pt x="1402495" y="37584"/>
                  <a:pt x="1509291" y="40640"/>
                  <a:pt x="1615971" y="45720"/>
                </a:cubicBezTo>
                <a:cubicBezTo>
                  <a:pt x="1577665" y="160638"/>
                  <a:pt x="1629337" y="18987"/>
                  <a:pt x="1570251" y="137160"/>
                </a:cubicBezTo>
                <a:cubicBezTo>
                  <a:pt x="1555908" y="165846"/>
                  <a:pt x="1556295" y="208747"/>
                  <a:pt x="1524531" y="228600"/>
                </a:cubicBezTo>
                <a:cubicBezTo>
                  <a:pt x="1497286" y="245628"/>
                  <a:pt x="1463571" y="248920"/>
                  <a:pt x="1433091" y="259080"/>
                </a:cubicBezTo>
                <a:cubicBezTo>
                  <a:pt x="1417851" y="264160"/>
                  <a:pt x="1400737" y="265409"/>
                  <a:pt x="1387371" y="274320"/>
                </a:cubicBezTo>
                <a:cubicBezTo>
                  <a:pt x="1256344" y="361671"/>
                  <a:pt x="1422124" y="256944"/>
                  <a:pt x="1295931" y="320040"/>
                </a:cubicBezTo>
                <a:cubicBezTo>
                  <a:pt x="1279548" y="328231"/>
                  <a:pt x="1265451" y="340360"/>
                  <a:pt x="1250211" y="350520"/>
                </a:cubicBezTo>
                <a:cubicBezTo>
                  <a:pt x="1213939" y="459336"/>
                  <a:pt x="1237553" y="415227"/>
                  <a:pt x="1189251" y="487680"/>
                </a:cubicBezTo>
                <a:cubicBezTo>
                  <a:pt x="1204491" y="497840"/>
                  <a:pt x="1225263" y="502628"/>
                  <a:pt x="1234971" y="518160"/>
                </a:cubicBezTo>
                <a:cubicBezTo>
                  <a:pt x="1256679" y="552893"/>
                  <a:pt x="1270838" y="687147"/>
                  <a:pt x="1326411" y="701040"/>
                </a:cubicBezTo>
                <a:lnTo>
                  <a:pt x="1387371" y="716280"/>
                </a:lnTo>
                <a:cubicBezTo>
                  <a:pt x="1420622" y="816033"/>
                  <a:pt x="1374440" y="718127"/>
                  <a:pt x="1448331" y="777240"/>
                </a:cubicBezTo>
                <a:cubicBezTo>
                  <a:pt x="1546808" y="856022"/>
                  <a:pt x="1409613" y="799894"/>
                  <a:pt x="1524531" y="838200"/>
                </a:cubicBezTo>
                <a:cubicBezTo>
                  <a:pt x="1514371" y="853440"/>
                  <a:pt x="1509583" y="874212"/>
                  <a:pt x="1494051" y="883920"/>
                </a:cubicBezTo>
                <a:cubicBezTo>
                  <a:pt x="1466806" y="900948"/>
                  <a:pt x="1402611" y="914400"/>
                  <a:pt x="1402611" y="914400"/>
                </a:cubicBezTo>
                <a:cubicBezTo>
                  <a:pt x="1392451" y="929640"/>
                  <a:pt x="1385083" y="947168"/>
                  <a:pt x="1372131" y="960120"/>
                </a:cubicBezTo>
                <a:cubicBezTo>
                  <a:pt x="1319634" y="1012617"/>
                  <a:pt x="1265507" y="997367"/>
                  <a:pt x="1189251" y="1005840"/>
                </a:cubicBezTo>
                <a:cubicBezTo>
                  <a:pt x="1158771" y="1000760"/>
                  <a:pt x="1127789" y="998094"/>
                  <a:pt x="1097811" y="990600"/>
                </a:cubicBezTo>
                <a:cubicBezTo>
                  <a:pt x="1066642" y="982808"/>
                  <a:pt x="1006371" y="960120"/>
                  <a:pt x="1006371" y="960120"/>
                </a:cubicBezTo>
                <a:cubicBezTo>
                  <a:pt x="907311" y="993140"/>
                  <a:pt x="1011451" y="944880"/>
                  <a:pt x="930171" y="1066800"/>
                </a:cubicBezTo>
                <a:cubicBezTo>
                  <a:pt x="889531" y="1127760"/>
                  <a:pt x="914931" y="1102360"/>
                  <a:pt x="853971" y="1143000"/>
                </a:cubicBezTo>
                <a:cubicBezTo>
                  <a:pt x="770480" y="1268236"/>
                  <a:pt x="910746" y="1083121"/>
                  <a:pt x="686331" y="1203960"/>
                </a:cubicBezTo>
                <a:cubicBezTo>
                  <a:pt x="654077" y="1221327"/>
                  <a:pt x="645691" y="1264920"/>
                  <a:pt x="625371" y="1295400"/>
                </a:cubicBezTo>
                <a:cubicBezTo>
                  <a:pt x="616460" y="1308766"/>
                  <a:pt x="594891" y="1305560"/>
                  <a:pt x="579651" y="1310640"/>
                </a:cubicBezTo>
                <a:cubicBezTo>
                  <a:pt x="554251" y="1305560"/>
                  <a:pt x="528581" y="1301682"/>
                  <a:pt x="503451" y="1295400"/>
                </a:cubicBezTo>
                <a:cubicBezTo>
                  <a:pt x="487866" y="1291504"/>
                  <a:pt x="473634" y="1282432"/>
                  <a:pt x="457731" y="1280160"/>
                </a:cubicBezTo>
                <a:cubicBezTo>
                  <a:pt x="402185" y="1272225"/>
                  <a:pt x="345971" y="1270000"/>
                  <a:pt x="290091" y="1264920"/>
                </a:cubicBezTo>
                <a:cubicBezTo>
                  <a:pt x="191977" y="1117750"/>
                  <a:pt x="352900" y="1335785"/>
                  <a:pt x="183411" y="1203960"/>
                </a:cubicBezTo>
                <a:cubicBezTo>
                  <a:pt x="0" y="1061307"/>
                  <a:pt x="206994" y="1140701"/>
                  <a:pt x="76731" y="1097280"/>
                </a:cubicBezTo>
                <a:cubicBezTo>
                  <a:pt x="81811" y="1061720"/>
                  <a:pt x="75907" y="1022729"/>
                  <a:pt x="91971" y="990600"/>
                </a:cubicBezTo>
                <a:cubicBezTo>
                  <a:pt x="99155" y="976232"/>
                  <a:pt x="126332" y="986719"/>
                  <a:pt x="137691" y="975360"/>
                </a:cubicBezTo>
                <a:cubicBezTo>
                  <a:pt x="149050" y="964001"/>
                  <a:pt x="145747" y="944008"/>
                  <a:pt x="152931" y="929640"/>
                </a:cubicBezTo>
                <a:cubicBezTo>
                  <a:pt x="174149" y="887205"/>
                  <a:pt x="195426" y="871905"/>
                  <a:pt x="229131" y="838200"/>
                </a:cubicBezTo>
                <a:cubicBezTo>
                  <a:pt x="234211" y="822960"/>
                  <a:pt x="246145" y="808446"/>
                  <a:pt x="244371" y="792480"/>
                </a:cubicBezTo>
                <a:cubicBezTo>
                  <a:pt x="240823" y="760548"/>
                  <a:pt x="213891" y="701040"/>
                  <a:pt x="213891" y="701040"/>
                </a:cubicBezTo>
                <a:cubicBezTo>
                  <a:pt x="218971" y="685800"/>
                  <a:pt x="225646" y="671002"/>
                  <a:pt x="229131" y="655320"/>
                </a:cubicBezTo>
                <a:cubicBezTo>
                  <a:pt x="264893" y="494391"/>
                  <a:pt x="225304" y="621082"/>
                  <a:pt x="259611" y="518160"/>
                </a:cubicBezTo>
                <a:cubicBezTo>
                  <a:pt x="240886" y="443261"/>
                  <a:pt x="251991" y="469900"/>
                  <a:pt x="259611" y="441960"/>
                </a:cubicBezTo>
                <a:close/>
              </a:path>
            </a:pathLst>
          </a:custGeom>
          <a:solidFill>
            <a:schemeClr val="accent6">
              <a:alpha val="61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pic>
        <p:nvPicPr>
          <p:cNvPr id="18" name="~PP2774.WAV">
            <a:hlinkClick r:id="" action="ppaction://media"/>
          </p:cNvPr>
          <p:cNvPicPr>
            <a:picLocks noRot="1" noChangeAspect="1"/>
          </p:cNvPicPr>
          <p:nvPr>
            <a:wavAudioFile r:embed="rId2" name="~PP2774.WAV"/>
          </p:nvPr>
        </p:nvPicPr>
        <p:blipFill>
          <a:blip r:embed="rId6"/>
          <a:stretch>
            <a:fillRect/>
          </a:stretch>
        </p:blipFill>
        <p:spPr>
          <a:xfrm>
            <a:off x="8653463" y="6367463"/>
            <a:ext cx="304800" cy="304800"/>
          </a:xfrm>
          <a:prstGeom prst="rect">
            <a:avLst/>
          </a:prstGeom>
        </p:spPr>
      </p:pic>
    </p:spTree>
    <p:custDataLst>
      <p:tags r:id="rId1"/>
    </p:custDataLst>
  </p:cSld>
  <p:clrMapOvr>
    <a:masterClrMapping/>
  </p:clrMapOvr>
  <p:transition advTm="573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0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9"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5" grpId="0" animBg="1"/>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14282" y="428604"/>
            <a:ext cx="5929354" cy="584775"/>
          </a:xfrm>
          <a:prstGeom prst="rect">
            <a:avLst/>
          </a:prstGeom>
          <a:noFill/>
        </p:spPr>
        <p:txBody>
          <a:bodyPr wrap="square" rtlCol="0">
            <a:spAutoFit/>
          </a:bodyPr>
          <a:lstStyle/>
          <a:p>
            <a:r>
              <a:rPr lang="de-CH" sz="3200" dirty="0" smtClean="0">
                <a:solidFill>
                  <a:schemeClr val="accent1"/>
                </a:solidFill>
              </a:rPr>
              <a:t>Folgen</a:t>
            </a:r>
          </a:p>
        </p:txBody>
      </p:sp>
      <p:graphicFrame>
        <p:nvGraphicFramePr>
          <p:cNvPr id="5" name="Tabelle 4"/>
          <p:cNvGraphicFramePr>
            <a:graphicFrameLocks noGrp="1"/>
          </p:cNvGraphicFramePr>
          <p:nvPr/>
        </p:nvGraphicFramePr>
        <p:xfrm>
          <a:off x="214282" y="1643050"/>
          <a:ext cx="6096000" cy="259588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de-DE" dirty="0" smtClean="0"/>
                        <a:t>Nation</a:t>
                      </a:r>
                      <a:endParaRPr lang="de-CH" dirty="0"/>
                    </a:p>
                  </a:txBody>
                  <a:tcPr/>
                </a:tc>
                <a:tc>
                  <a:txBody>
                    <a:bodyPr/>
                    <a:lstStyle/>
                    <a:p>
                      <a:r>
                        <a:rPr lang="de-DE" dirty="0" smtClean="0"/>
                        <a:t>Opferzahlen</a:t>
                      </a:r>
                      <a:endParaRPr lang="de-CH" dirty="0"/>
                    </a:p>
                  </a:txBody>
                  <a:tcPr/>
                </a:tc>
              </a:tr>
              <a:tr h="370840">
                <a:tc>
                  <a:txBody>
                    <a:bodyPr/>
                    <a:lstStyle/>
                    <a:p>
                      <a:r>
                        <a:rPr lang="de-DE" dirty="0" smtClean="0"/>
                        <a:t>Volksrepublik</a:t>
                      </a:r>
                      <a:r>
                        <a:rPr lang="de-DE" baseline="0" dirty="0" smtClean="0"/>
                        <a:t> China</a:t>
                      </a:r>
                      <a:endParaRPr lang="de-CH" dirty="0"/>
                    </a:p>
                  </a:txBody>
                  <a:tcPr/>
                </a:tc>
                <a:tc>
                  <a:txBody>
                    <a:bodyPr/>
                    <a:lstStyle/>
                    <a:p>
                      <a:r>
                        <a:rPr lang="de-DE" dirty="0" smtClean="0"/>
                        <a:t>678</a:t>
                      </a:r>
                      <a:r>
                        <a:rPr lang="de-CH" dirty="0" smtClean="0"/>
                        <a:t>‘000</a:t>
                      </a:r>
                      <a:endParaRPr lang="de-CH" dirty="0"/>
                    </a:p>
                  </a:txBody>
                  <a:tcPr/>
                </a:tc>
              </a:tr>
              <a:tr h="370840">
                <a:tc>
                  <a:txBody>
                    <a:bodyPr/>
                    <a:lstStyle/>
                    <a:p>
                      <a:r>
                        <a:rPr lang="de-DE" dirty="0" smtClean="0"/>
                        <a:t>Republik Korea</a:t>
                      </a:r>
                      <a:endParaRPr lang="de-CH" dirty="0"/>
                    </a:p>
                  </a:txBody>
                  <a:tcPr/>
                </a:tc>
                <a:tc>
                  <a:txBody>
                    <a:bodyPr/>
                    <a:lstStyle/>
                    <a:p>
                      <a:r>
                        <a:rPr lang="de-CH" dirty="0" smtClean="0"/>
                        <a:t>270‘000</a:t>
                      </a:r>
                      <a:endParaRPr lang="de-CH" dirty="0"/>
                    </a:p>
                  </a:txBody>
                  <a:tcPr/>
                </a:tc>
              </a:tr>
              <a:tr h="370840">
                <a:tc>
                  <a:txBody>
                    <a:bodyPr/>
                    <a:lstStyle/>
                    <a:p>
                      <a:r>
                        <a:rPr lang="de-DE" dirty="0" smtClean="0"/>
                        <a:t>Dem.</a:t>
                      </a:r>
                      <a:r>
                        <a:rPr lang="de-DE" baseline="0" dirty="0" smtClean="0"/>
                        <a:t> Volksrepublik Korea</a:t>
                      </a:r>
                      <a:endParaRPr lang="de-CH" dirty="0"/>
                    </a:p>
                  </a:txBody>
                  <a:tcPr/>
                </a:tc>
                <a:tc>
                  <a:txBody>
                    <a:bodyPr/>
                    <a:lstStyle/>
                    <a:p>
                      <a:r>
                        <a:rPr lang="de-CH" dirty="0" smtClean="0"/>
                        <a:t>330‘000</a:t>
                      </a:r>
                      <a:endParaRPr lang="de-CH" dirty="0"/>
                    </a:p>
                  </a:txBody>
                  <a:tcPr/>
                </a:tc>
              </a:tr>
              <a:tr h="370840">
                <a:tc>
                  <a:txBody>
                    <a:bodyPr/>
                    <a:lstStyle/>
                    <a:p>
                      <a:r>
                        <a:rPr lang="de-DE" dirty="0" smtClean="0"/>
                        <a:t>US-Soldaten</a:t>
                      </a:r>
                      <a:endParaRPr lang="de-CH" dirty="0"/>
                    </a:p>
                  </a:txBody>
                  <a:tcPr/>
                </a:tc>
                <a:tc>
                  <a:txBody>
                    <a:bodyPr/>
                    <a:lstStyle/>
                    <a:p>
                      <a:r>
                        <a:rPr lang="de-CH" dirty="0" smtClean="0"/>
                        <a:t>38‘000</a:t>
                      </a:r>
                      <a:endParaRPr lang="de-CH" dirty="0"/>
                    </a:p>
                  </a:txBody>
                  <a:tcPr/>
                </a:tc>
              </a:tr>
              <a:tr h="370840">
                <a:tc>
                  <a:txBody>
                    <a:bodyPr/>
                    <a:lstStyle/>
                    <a:p>
                      <a:r>
                        <a:rPr lang="de-DE" dirty="0" smtClean="0"/>
                        <a:t>sonstige</a:t>
                      </a:r>
                      <a:r>
                        <a:rPr lang="de-DE" baseline="0" dirty="0" smtClean="0"/>
                        <a:t> UN-Soldaten</a:t>
                      </a:r>
                      <a:endParaRPr lang="de-CH" dirty="0"/>
                    </a:p>
                  </a:txBody>
                  <a:tcPr/>
                </a:tc>
                <a:tc>
                  <a:txBody>
                    <a:bodyPr/>
                    <a:lstStyle/>
                    <a:p>
                      <a:r>
                        <a:rPr lang="de-DE" dirty="0" smtClean="0"/>
                        <a:t>4‘000</a:t>
                      </a:r>
                    </a:p>
                  </a:txBody>
                  <a:tcPr/>
                </a:tc>
              </a:tr>
              <a:tr h="370840">
                <a:tc>
                  <a:txBody>
                    <a:bodyPr/>
                    <a:lstStyle/>
                    <a:p>
                      <a:r>
                        <a:rPr lang="de-CH" dirty="0" smtClean="0"/>
                        <a:t>Zivilisten</a:t>
                      </a:r>
                      <a:endParaRPr lang="de-CH" dirty="0"/>
                    </a:p>
                  </a:txBody>
                  <a:tcPr/>
                </a:tc>
                <a:tc>
                  <a:txBody>
                    <a:bodyPr/>
                    <a:lstStyle/>
                    <a:p>
                      <a:r>
                        <a:rPr lang="de-DE" dirty="0" smtClean="0"/>
                        <a:t>ca.</a:t>
                      </a:r>
                      <a:r>
                        <a:rPr lang="de-DE" baseline="0" dirty="0" smtClean="0"/>
                        <a:t> 1‘800‘000</a:t>
                      </a:r>
                      <a:endParaRPr lang="de-DE" dirty="0" smtClean="0"/>
                    </a:p>
                  </a:txBody>
                  <a:tcPr/>
                </a:tc>
              </a:tr>
            </a:tbl>
          </a:graphicData>
        </a:graphic>
      </p:graphicFrame>
      <p:pic>
        <p:nvPicPr>
          <p:cNvPr id="6" name="Grafik 5" descr="735px-Korean_War_Korean_civilians-ca1951.jpg"/>
          <p:cNvPicPr preferRelativeResize="0">
            <a:picLocks/>
          </p:cNvPicPr>
          <p:nvPr/>
        </p:nvPicPr>
        <p:blipFill>
          <a:blip r:embed="rId4"/>
          <a:stretch>
            <a:fillRect/>
          </a:stretch>
        </p:blipFill>
        <p:spPr>
          <a:xfrm>
            <a:off x="321917" y="4689167"/>
            <a:ext cx="1800000" cy="1800000"/>
          </a:xfrm>
          <a:prstGeom prst="rect">
            <a:avLst/>
          </a:prstGeom>
          <a:ln w="228600" cap="sq" cmpd="thickThin">
            <a:solidFill>
              <a:srgbClr val="000000"/>
            </a:solidFill>
            <a:prstDash val="solid"/>
            <a:miter lim="800000"/>
          </a:ln>
          <a:effectLst>
            <a:innerShdw blurRad="76200">
              <a:srgbClr val="000000"/>
            </a:innerShdw>
          </a:effectLst>
        </p:spPr>
      </p:pic>
      <p:pic>
        <p:nvPicPr>
          <p:cNvPr id="7" name="Grafik 6" descr="740px-Deadchinesesoldier.jpg"/>
          <p:cNvPicPr preferRelativeResize="0">
            <a:picLocks/>
          </p:cNvPicPr>
          <p:nvPr/>
        </p:nvPicPr>
        <p:blipFill>
          <a:blip r:embed="rId5"/>
          <a:stretch>
            <a:fillRect/>
          </a:stretch>
        </p:blipFill>
        <p:spPr>
          <a:xfrm>
            <a:off x="2536494" y="4689166"/>
            <a:ext cx="1800000" cy="1800000"/>
          </a:xfrm>
          <a:prstGeom prst="rect">
            <a:avLst/>
          </a:prstGeom>
          <a:ln w="228600" cap="sq" cmpd="thickThin">
            <a:solidFill>
              <a:srgbClr val="000000"/>
            </a:solidFill>
            <a:prstDash val="solid"/>
            <a:miter lim="800000"/>
          </a:ln>
          <a:effectLst>
            <a:innerShdw blurRad="76200">
              <a:srgbClr val="000000"/>
            </a:innerShdw>
          </a:effectLst>
        </p:spPr>
      </p:pic>
      <p:pic>
        <p:nvPicPr>
          <p:cNvPr id="8" name="Grafik 7" descr="77687-004-8F7A3493.jpg"/>
          <p:cNvPicPr preferRelativeResize="0">
            <a:picLocks/>
          </p:cNvPicPr>
          <p:nvPr/>
        </p:nvPicPr>
        <p:blipFill>
          <a:blip r:embed="rId6"/>
          <a:stretch>
            <a:fillRect/>
          </a:stretch>
        </p:blipFill>
        <p:spPr>
          <a:xfrm>
            <a:off x="4737022" y="4689166"/>
            <a:ext cx="1800000" cy="1800000"/>
          </a:xfrm>
          <a:prstGeom prst="rect">
            <a:avLst/>
          </a:prstGeom>
          <a:ln w="228600" cap="sq" cmpd="thickThin">
            <a:solidFill>
              <a:srgbClr val="000000"/>
            </a:solidFill>
            <a:prstDash val="solid"/>
            <a:miter lim="800000"/>
          </a:ln>
          <a:effectLst>
            <a:innerShdw blurRad="76200">
              <a:srgbClr val="000000"/>
            </a:innerShdw>
          </a:effectLst>
        </p:spPr>
      </p:pic>
      <p:pic>
        <p:nvPicPr>
          <p:cNvPr id="9" name="Grafik 8" descr="nr0710_0_regular.jpg"/>
          <p:cNvPicPr preferRelativeResize="0">
            <a:picLocks/>
          </p:cNvPicPr>
          <p:nvPr/>
        </p:nvPicPr>
        <p:blipFill>
          <a:blip r:embed="rId7"/>
          <a:stretch>
            <a:fillRect/>
          </a:stretch>
        </p:blipFill>
        <p:spPr>
          <a:xfrm>
            <a:off x="6965650" y="4689166"/>
            <a:ext cx="1800000" cy="1800000"/>
          </a:xfrm>
          <a:prstGeom prst="rect">
            <a:avLst/>
          </a:prstGeom>
          <a:ln w="228600" cap="sq" cmpd="thickThin">
            <a:solidFill>
              <a:srgbClr val="000000"/>
            </a:solidFill>
            <a:prstDash val="solid"/>
            <a:miter lim="800000"/>
          </a:ln>
          <a:effectLst>
            <a:innerShdw blurRad="76200">
              <a:srgbClr val="000000"/>
            </a:innerShdw>
          </a:effectLst>
        </p:spPr>
      </p:pic>
      <p:pic>
        <p:nvPicPr>
          <p:cNvPr id="10" name="~PP2993.WAV">
            <a:hlinkClick r:id="" action="ppaction://media"/>
          </p:cNvPr>
          <p:cNvPicPr>
            <a:picLocks noRot="1" noChangeAspect="1"/>
          </p:cNvPicPr>
          <p:nvPr>
            <a:wavAudioFile r:embed="rId1" name="~PP2993.WAV"/>
          </p:nvPr>
        </p:nvPicPr>
        <p:blipFill>
          <a:blip r:embed="rId8"/>
          <a:stretch>
            <a:fillRect/>
          </a:stretch>
        </p:blipFill>
        <p:spPr>
          <a:xfrm>
            <a:off x="8653463" y="6367463"/>
            <a:ext cx="304800" cy="304800"/>
          </a:xfrm>
          <a:prstGeom prst="rect">
            <a:avLst/>
          </a:prstGeom>
        </p:spPr>
      </p:pic>
    </p:spTree>
  </p:cSld>
  <p:clrMapOvr>
    <a:masterClrMapping/>
  </p:clrMapOvr>
  <p:transition advTm="573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14282" y="428604"/>
            <a:ext cx="5929354" cy="584775"/>
          </a:xfrm>
          <a:prstGeom prst="rect">
            <a:avLst/>
          </a:prstGeom>
          <a:noFill/>
        </p:spPr>
        <p:txBody>
          <a:bodyPr wrap="square" rtlCol="0">
            <a:spAutoFit/>
          </a:bodyPr>
          <a:lstStyle/>
          <a:p>
            <a:r>
              <a:rPr lang="de-CH" sz="3200" dirty="0" smtClean="0">
                <a:solidFill>
                  <a:schemeClr val="accent1"/>
                </a:solidFill>
              </a:rPr>
              <a:t>Heutige Situation</a:t>
            </a:r>
          </a:p>
        </p:txBody>
      </p:sp>
      <p:sp>
        <p:nvSpPr>
          <p:cNvPr id="4" name="Textfeld 3"/>
          <p:cNvSpPr txBox="1"/>
          <p:nvPr/>
        </p:nvSpPr>
        <p:spPr>
          <a:xfrm>
            <a:off x="2071670" y="1714488"/>
            <a:ext cx="6858048" cy="1938992"/>
          </a:xfrm>
          <a:prstGeom prst="rect">
            <a:avLst/>
          </a:prstGeom>
          <a:noFill/>
        </p:spPr>
        <p:txBody>
          <a:bodyPr wrap="square" rtlCol="0">
            <a:spAutoFit/>
          </a:bodyPr>
          <a:lstStyle/>
          <a:p>
            <a:pPr>
              <a:buFont typeface="Wingdings" pitchFamily="2" charset="2"/>
              <a:buChar char="Ø"/>
            </a:pPr>
            <a:r>
              <a:rPr lang="de-CH" sz="2400" b="1" dirty="0" smtClean="0"/>
              <a:t> stagnierende wirtschaftliche Entwicklung</a:t>
            </a:r>
          </a:p>
          <a:p>
            <a:pPr>
              <a:buFont typeface="Wingdings" pitchFamily="2" charset="2"/>
              <a:buChar char="Ø"/>
            </a:pPr>
            <a:r>
              <a:rPr lang="de-CH" sz="2400" b="1" dirty="0" smtClean="0"/>
              <a:t>Atomwaffenprojekt</a:t>
            </a:r>
          </a:p>
          <a:p>
            <a:endParaRPr lang="de-CH" sz="2400" b="1" dirty="0" smtClean="0"/>
          </a:p>
          <a:p>
            <a:endParaRPr lang="de-CH" sz="2400" b="1" dirty="0" smtClean="0"/>
          </a:p>
          <a:p>
            <a:pPr>
              <a:buFont typeface="Wingdings" pitchFamily="2" charset="2"/>
              <a:buChar char="Ø"/>
            </a:pPr>
            <a:r>
              <a:rPr lang="de-CH" sz="2400" b="1" dirty="0" smtClean="0"/>
              <a:t> gehört zu den stärksten Industriestaaten global</a:t>
            </a:r>
          </a:p>
        </p:txBody>
      </p:sp>
      <p:pic>
        <p:nvPicPr>
          <p:cNvPr id="5" name="Grafik 4" descr="North Korea.gif"/>
          <p:cNvPicPr>
            <a:picLocks noChangeAspect="1"/>
          </p:cNvPicPr>
          <p:nvPr/>
        </p:nvPicPr>
        <p:blipFill>
          <a:blip r:embed="rId4"/>
          <a:stretch>
            <a:fillRect/>
          </a:stretch>
        </p:blipFill>
        <p:spPr>
          <a:xfrm>
            <a:off x="357158" y="1785926"/>
            <a:ext cx="1566432" cy="785818"/>
          </a:xfrm>
          <a:prstGeom prst="rect">
            <a:avLst/>
          </a:prstGeom>
        </p:spPr>
      </p:pic>
      <p:pic>
        <p:nvPicPr>
          <p:cNvPr id="6" name="Grafik 5" descr="banner_kr.jpg"/>
          <p:cNvPicPr>
            <a:picLocks noChangeAspect="1"/>
          </p:cNvPicPr>
          <p:nvPr/>
        </p:nvPicPr>
        <p:blipFill>
          <a:blip r:embed="rId5" cstate="print"/>
          <a:stretch>
            <a:fillRect/>
          </a:stretch>
        </p:blipFill>
        <p:spPr>
          <a:xfrm>
            <a:off x="285720" y="3214686"/>
            <a:ext cx="1714492" cy="904867"/>
          </a:xfrm>
          <a:prstGeom prst="rect">
            <a:avLst/>
          </a:prstGeom>
        </p:spPr>
      </p:pic>
      <p:pic>
        <p:nvPicPr>
          <p:cNvPr id="9" name="Grafik 8" descr="180812374.jpeg"/>
          <p:cNvPicPr>
            <a:picLocks noChangeAspect="1"/>
          </p:cNvPicPr>
          <p:nvPr/>
        </p:nvPicPr>
        <p:blipFill>
          <a:blip r:embed="rId6"/>
          <a:stretch>
            <a:fillRect/>
          </a:stretch>
        </p:blipFill>
        <p:spPr>
          <a:xfrm>
            <a:off x="2786050" y="4000504"/>
            <a:ext cx="3305182" cy="2205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P1439.WAV">
            <a:hlinkClick r:id="" action="ppaction://media"/>
          </p:cNvPr>
          <p:cNvPicPr>
            <a:picLocks noRot="1" noChangeAspect="1"/>
          </p:cNvPicPr>
          <p:nvPr>
            <a:wavAudioFile r:embed="rId1" name="~PP1439.WAV"/>
          </p:nvPr>
        </p:nvPicPr>
        <p:blipFill>
          <a:blip r:embed="rId7"/>
          <a:stretch>
            <a:fillRect/>
          </a:stretch>
        </p:blipFill>
        <p:spPr>
          <a:xfrm>
            <a:off x="8653463" y="6367463"/>
            <a:ext cx="304800" cy="304800"/>
          </a:xfrm>
          <a:prstGeom prst="rect">
            <a:avLst/>
          </a:prstGeom>
        </p:spPr>
      </p:pic>
    </p:spTree>
  </p:cSld>
  <p:clrMapOvr>
    <a:masterClrMapping/>
  </p:clrMapOvr>
  <p:transition advTm="679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9.4|3.3|2.4"/>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11.7"/>
</p:tagLst>
</file>

<file path=ppt/tags/tag4.xml><?xml version="1.0" encoding="utf-8"?>
<p:tagLst xmlns:a="http://schemas.openxmlformats.org/drawingml/2006/main" xmlns:r="http://schemas.openxmlformats.org/officeDocument/2006/relationships" xmlns:p="http://schemas.openxmlformats.org/presentationml/2006/main">
  <p:tag name="TIMING" val="|15|25"/>
</p:tagLst>
</file>

<file path=ppt/tags/tag5.xml><?xml version="1.0" encoding="utf-8"?>
<p:tagLst xmlns:a="http://schemas.openxmlformats.org/drawingml/2006/main" xmlns:r="http://schemas.openxmlformats.org/officeDocument/2006/relationships" xmlns:p="http://schemas.openxmlformats.org/presentationml/2006/main">
  <p:tag name="TIMING" val="|4.1|5.8|21.2"/>
</p:tagLst>
</file>

<file path=ppt/tags/tag6.xml><?xml version="1.0" encoding="utf-8"?>
<p:tagLst xmlns:a="http://schemas.openxmlformats.org/drawingml/2006/main" xmlns:r="http://schemas.openxmlformats.org/officeDocument/2006/relationships" xmlns:p="http://schemas.openxmlformats.org/presentationml/2006/main">
  <p:tag name="TIMING" val="|16.2|12.4|14.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0</TotalTime>
  <Words>1360</Words>
  <Application>Microsoft Office PowerPoint</Application>
  <PresentationFormat>Bildschirmpräsentation (4:3)</PresentationFormat>
  <Paragraphs>109</Paragraphs>
  <Slides>10</Slides>
  <Notes>9</Notes>
  <HiddenSlides>0</HiddenSlides>
  <MMClips>9</MMClips>
  <ScaleCrop>false</ScaleCrop>
  <HeadingPairs>
    <vt:vector size="4" baseType="variant">
      <vt:variant>
        <vt:lpstr>Design</vt:lpstr>
      </vt:variant>
      <vt:variant>
        <vt:i4>1</vt:i4>
      </vt:variant>
      <vt:variant>
        <vt:lpstr>Folientitel</vt:lpstr>
      </vt:variant>
      <vt:variant>
        <vt:i4>10</vt:i4>
      </vt:variant>
    </vt:vector>
  </HeadingPairs>
  <TitlesOfParts>
    <vt:vector size="11" baseType="lpstr">
      <vt:lpstr>Modul</vt:lpstr>
      <vt:lpstr>Folie 1</vt:lpstr>
      <vt:lpstr>Folie 2</vt:lpstr>
      <vt:lpstr>Folie 3</vt:lpstr>
      <vt:lpstr>Folie 4</vt:lpstr>
      <vt:lpstr>Folie 5</vt:lpstr>
      <vt:lpstr>Folie 6</vt:lpstr>
      <vt:lpstr>Folie 7</vt:lpstr>
      <vt:lpstr>Folie 8</vt:lpstr>
      <vt:lpstr>Folie 9</vt:lpstr>
      <vt:lpstr>Folie 10</vt:lpstr>
    </vt:vector>
  </TitlesOfParts>
  <Company>Privat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Robin Born</dc:creator>
  <cp:lastModifiedBy>Rémy</cp:lastModifiedBy>
  <cp:revision>51</cp:revision>
  <dcterms:created xsi:type="dcterms:W3CDTF">2008-12-16T22:20:05Z</dcterms:created>
  <dcterms:modified xsi:type="dcterms:W3CDTF">2009-01-05T18:45:59Z</dcterms:modified>
</cp:coreProperties>
</file>