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23"/>
  </p:notesMasterIdLst>
  <p:sldIdLst>
    <p:sldId id="284" r:id="rId3"/>
    <p:sldId id="256" r:id="rId4"/>
    <p:sldId id="280" r:id="rId5"/>
    <p:sldId id="276" r:id="rId6"/>
    <p:sldId id="257" r:id="rId7"/>
    <p:sldId id="267" r:id="rId8"/>
    <p:sldId id="268" r:id="rId9"/>
    <p:sldId id="269" r:id="rId10"/>
    <p:sldId id="270" r:id="rId11"/>
    <p:sldId id="263" r:id="rId12"/>
    <p:sldId id="266" r:id="rId13"/>
    <p:sldId id="265" r:id="rId14"/>
    <p:sldId id="271" r:id="rId15"/>
    <p:sldId id="272" r:id="rId16"/>
    <p:sldId id="279" r:id="rId17"/>
    <p:sldId id="273" r:id="rId18"/>
    <p:sldId id="274" r:id="rId19"/>
    <p:sldId id="277" r:id="rId20"/>
    <p:sldId id="275" r:id="rId21"/>
    <p:sldId id="281" r:id="rId22"/>
  </p:sldIdLst>
  <p:sldSz cx="9144000" cy="5143500" type="screen16x9"/>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05496"/>
    <a:srgbClr val="091E3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89" autoAdjust="0"/>
    <p:restoredTop sz="70383" autoAdjust="0"/>
  </p:normalViewPr>
  <p:slideViewPr>
    <p:cSldViewPr snapToGrid="0" snapToObjects="1">
      <p:cViewPr>
        <p:scale>
          <a:sx n="100" d="100"/>
          <a:sy n="100" d="100"/>
        </p:scale>
        <p:origin x="-1360" y="-80"/>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ADB4E5-18ED-F04B-B75F-B45F51B788A8}" type="datetimeFigureOut">
              <a:rPr lang="de-DE" smtClean="0"/>
              <a:t>14.05.20</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29FD2E-C396-2B44-A0A4-CE2EA8C423EA}" type="slidenum">
              <a:rPr lang="de-DE" smtClean="0"/>
              <a:t>‹Nr.›</a:t>
            </a:fld>
            <a:endParaRPr lang="de-DE"/>
          </a:p>
        </p:txBody>
      </p:sp>
    </p:spTree>
    <p:extLst>
      <p:ext uri="{BB962C8B-B14F-4D97-AF65-F5344CB8AC3E}">
        <p14:creationId xmlns:p14="http://schemas.microsoft.com/office/powerpoint/2010/main" val="34768456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329FD2E-C396-2B44-A0A4-CE2EA8C423EA}" type="slidenum">
              <a:rPr lang="de-DE" smtClean="0"/>
              <a:t>1</a:t>
            </a:fld>
            <a:endParaRPr lang="de-DE"/>
          </a:p>
        </p:txBody>
      </p:sp>
    </p:spTree>
    <p:extLst>
      <p:ext uri="{BB962C8B-B14F-4D97-AF65-F5344CB8AC3E}">
        <p14:creationId xmlns:p14="http://schemas.microsoft.com/office/powerpoint/2010/main" val="2642467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Jupiter ist der bei weitem </a:t>
            </a:r>
            <a:r>
              <a:rPr lang="de-DE" dirty="0" err="1" smtClean="0"/>
              <a:t>grösste</a:t>
            </a:r>
            <a:r>
              <a:rPr lang="de-DE" baseline="0" dirty="0" smtClean="0"/>
              <a:t> Planet der Sonne.</a:t>
            </a:r>
          </a:p>
          <a:p>
            <a:r>
              <a:rPr lang="de-DE" baseline="0" dirty="0" smtClean="0"/>
              <a:t>Im Gegensatz zu Merkur, Venus, Erde und Mars hat er keine feste Gesteinsoberfläche und besteht hauptsächlich aus verschiedenen Gasen.</a:t>
            </a:r>
            <a:endParaRPr lang="de-DE" dirty="0"/>
          </a:p>
        </p:txBody>
      </p:sp>
      <p:sp>
        <p:nvSpPr>
          <p:cNvPr id="4" name="Foliennummernplatzhalter 3"/>
          <p:cNvSpPr>
            <a:spLocks noGrp="1"/>
          </p:cNvSpPr>
          <p:nvPr>
            <p:ph type="sldNum" sz="quarter" idx="10"/>
          </p:nvPr>
        </p:nvSpPr>
        <p:spPr/>
        <p:txBody>
          <a:bodyPr/>
          <a:lstStyle/>
          <a:p>
            <a:fld id="{4329FD2E-C396-2B44-A0A4-CE2EA8C423EA}" type="slidenum">
              <a:rPr lang="de-DE" smtClean="0"/>
              <a:t>13</a:t>
            </a:fld>
            <a:endParaRPr lang="de-DE"/>
          </a:p>
        </p:txBody>
      </p:sp>
    </p:spTree>
    <p:extLst>
      <p:ext uri="{BB962C8B-B14F-4D97-AF65-F5344CB8AC3E}">
        <p14:creationId xmlns:p14="http://schemas.microsoft.com/office/powerpoint/2010/main" val="2408411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Saturn ähnelt in Vielem dem Jupiter. Allerdings steht seine Rotationsachse</a:t>
            </a:r>
            <a:r>
              <a:rPr lang="de-DE" baseline="0" dirty="0" smtClean="0"/>
              <a:t> (anders als bei Jupiter, aber ähnlich wie bei der Erde) nicht senkrecht auf seiner Bahnebene um die Sonne. Dadurch entstehen auf Saturn Jahreszeiten, und sein Anblick verändert sich während eines Saturn-Jahres. Am besten erkennt man dies an der variablen Stellung seiner Ringe.</a:t>
            </a:r>
            <a:endParaRPr lang="de-DE" dirty="0"/>
          </a:p>
        </p:txBody>
      </p:sp>
      <p:sp>
        <p:nvSpPr>
          <p:cNvPr id="4" name="Foliennummernplatzhalter 3"/>
          <p:cNvSpPr>
            <a:spLocks noGrp="1"/>
          </p:cNvSpPr>
          <p:nvPr>
            <p:ph type="sldNum" sz="quarter" idx="10"/>
          </p:nvPr>
        </p:nvSpPr>
        <p:spPr/>
        <p:txBody>
          <a:bodyPr/>
          <a:lstStyle/>
          <a:p>
            <a:fld id="{4329FD2E-C396-2B44-A0A4-CE2EA8C423EA}" type="slidenum">
              <a:rPr lang="de-DE" smtClean="0"/>
              <a:t>14</a:t>
            </a:fld>
            <a:endParaRPr lang="de-DE"/>
          </a:p>
        </p:txBody>
      </p:sp>
    </p:spTree>
    <p:extLst>
      <p:ext uri="{BB962C8B-B14F-4D97-AF65-F5344CB8AC3E}">
        <p14:creationId xmlns:p14="http://schemas.microsoft.com/office/powerpoint/2010/main" val="341311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Mit Hilfe</a:t>
            </a:r>
            <a:r>
              <a:rPr lang="de-DE" baseline="0" dirty="0" smtClean="0"/>
              <a:t> der Raumsonde Cassini gelang diese Aufnahme des Saturn sozusagen im «Gegenlicht»; Saturn verdeckt hier gerade die Sonne. Dadurch werden auch Erde und Venus sichtbar.</a:t>
            </a:r>
          </a:p>
          <a:p>
            <a:endParaRPr lang="de-DE" dirty="0" smtClean="0"/>
          </a:p>
          <a:p>
            <a:r>
              <a:rPr lang="de-DE" dirty="0" smtClean="0"/>
              <a:t>Quelle:</a:t>
            </a:r>
          </a:p>
          <a:p>
            <a:r>
              <a:rPr lang="de-DE" dirty="0" smtClean="0"/>
              <a:t>https://</a:t>
            </a:r>
            <a:r>
              <a:rPr lang="de-DE" dirty="0" err="1" smtClean="0"/>
              <a:t>www.jpl.nasa.gov</a:t>
            </a:r>
            <a:r>
              <a:rPr lang="de-DE" dirty="0" smtClean="0"/>
              <a:t>/</a:t>
            </a:r>
            <a:r>
              <a:rPr lang="de-DE" dirty="0" err="1" smtClean="0"/>
              <a:t>spaceimages</a:t>
            </a:r>
            <a:r>
              <a:rPr lang="de-DE" dirty="0" smtClean="0"/>
              <a:t>/</a:t>
            </a:r>
            <a:r>
              <a:rPr lang="de-DE" dirty="0" err="1" smtClean="0"/>
              <a:t>details.php?id</a:t>
            </a:r>
            <a:r>
              <a:rPr lang="de-DE" dirty="0" smtClean="0"/>
              <a:t>=PIA17172</a:t>
            </a:r>
          </a:p>
          <a:p>
            <a:endParaRPr lang="de-DE" dirty="0"/>
          </a:p>
        </p:txBody>
      </p:sp>
      <p:sp>
        <p:nvSpPr>
          <p:cNvPr id="4" name="Foliennummernplatzhalter 3"/>
          <p:cNvSpPr>
            <a:spLocks noGrp="1"/>
          </p:cNvSpPr>
          <p:nvPr>
            <p:ph type="sldNum" sz="quarter" idx="10"/>
          </p:nvPr>
        </p:nvSpPr>
        <p:spPr/>
        <p:txBody>
          <a:bodyPr/>
          <a:lstStyle/>
          <a:p>
            <a:fld id="{4329FD2E-C396-2B44-A0A4-CE2EA8C423EA}" type="slidenum">
              <a:rPr lang="de-DE" smtClean="0"/>
              <a:t>15</a:t>
            </a:fld>
            <a:endParaRPr lang="de-DE"/>
          </a:p>
        </p:txBody>
      </p:sp>
    </p:spTree>
    <p:extLst>
      <p:ext uri="{BB962C8B-B14F-4D97-AF65-F5344CB8AC3E}">
        <p14:creationId xmlns:p14="http://schemas.microsoft.com/office/powerpoint/2010/main" val="1065027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Diese Ansichten von Jupiter, Saturn und deren Monden entspricht etwa</a:t>
            </a:r>
            <a:r>
              <a:rPr lang="de-DE" baseline="0" dirty="0" smtClean="0"/>
              <a:t> dem, was man unter «normalen» Bedingungen mit einem Teleskop sehen kann. </a:t>
            </a:r>
            <a:r>
              <a:rPr lang="de-DE" baseline="0" dirty="0" err="1" smtClean="0"/>
              <a:t>Grössere</a:t>
            </a:r>
            <a:r>
              <a:rPr lang="de-DE" baseline="0" dirty="0" smtClean="0"/>
              <a:t> Teleskope zeigen bei Saturn unter guten Bedingungen sogar noch mehr Monde.</a:t>
            </a:r>
            <a:endParaRPr lang="de-DE" dirty="0"/>
          </a:p>
        </p:txBody>
      </p:sp>
      <p:sp>
        <p:nvSpPr>
          <p:cNvPr id="4" name="Foliennummernplatzhalter 3"/>
          <p:cNvSpPr>
            <a:spLocks noGrp="1"/>
          </p:cNvSpPr>
          <p:nvPr>
            <p:ph type="sldNum" sz="quarter" idx="10"/>
          </p:nvPr>
        </p:nvSpPr>
        <p:spPr/>
        <p:txBody>
          <a:bodyPr/>
          <a:lstStyle/>
          <a:p>
            <a:fld id="{4329FD2E-C396-2B44-A0A4-CE2EA8C423EA}" type="slidenum">
              <a:rPr lang="de-DE" smtClean="0"/>
              <a:t>16</a:t>
            </a:fld>
            <a:endParaRPr lang="de-DE"/>
          </a:p>
        </p:txBody>
      </p:sp>
    </p:spTree>
    <p:extLst>
      <p:ext uri="{BB962C8B-B14F-4D97-AF65-F5344CB8AC3E}">
        <p14:creationId xmlns:p14="http://schemas.microsoft.com/office/powerpoint/2010/main" val="2299434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Saturn ist der sonnenfernste Planet, den man mit </a:t>
            </a:r>
            <a:r>
              <a:rPr lang="de-DE" dirty="0" err="1" smtClean="0"/>
              <a:t>blossem</a:t>
            </a:r>
            <a:r>
              <a:rPr lang="de-DE" baseline="0" dirty="0" smtClean="0"/>
              <a:t> </a:t>
            </a:r>
            <a:r>
              <a:rPr lang="de-DE" dirty="0" smtClean="0"/>
              <a:t>Auge problemlos sehen kann. Deshalb waren Uranus und Neptun im Altertum unbekannt</a:t>
            </a:r>
            <a:r>
              <a:rPr lang="de-DE" baseline="0" dirty="0" smtClean="0"/>
              <a:t> (Personen mit sehr guten Augen können Uranus ohne optische Hilfe sehen, aber nur wenn der genaue Standort am Himmel bekannt ist). Beide Planeten sind auch in </a:t>
            </a:r>
            <a:r>
              <a:rPr lang="de-DE" baseline="0" dirty="0" err="1" smtClean="0"/>
              <a:t>grossen</a:t>
            </a:r>
            <a:r>
              <a:rPr lang="de-DE" baseline="0" dirty="0" smtClean="0"/>
              <a:t> Teleskopen so klein, dass man auf ihnen kaum Details erkennen kann. Mit dem Hubble-Weltraumteleskop können jedoch atmosphärische Strukturen sichtbar gemacht werden.</a:t>
            </a:r>
            <a:endParaRPr lang="de-DE" dirty="0"/>
          </a:p>
        </p:txBody>
      </p:sp>
      <p:sp>
        <p:nvSpPr>
          <p:cNvPr id="4" name="Foliennummernplatzhalter 3"/>
          <p:cNvSpPr>
            <a:spLocks noGrp="1"/>
          </p:cNvSpPr>
          <p:nvPr>
            <p:ph type="sldNum" sz="quarter" idx="10"/>
          </p:nvPr>
        </p:nvSpPr>
        <p:spPr/>
        <p:txBody>
          <a:bodyPr/>
          <a:lstStyle/>
          <a:p>
            <a:fld id="{4329FD2E-C396-2B44-A0A4-CE2EA8C423EA}" type="slidenum">
              <a:rPr lang="de-DE" smtClean="0"/>
              <a:t>17</a:t>
            </a:fld>
            <a:endParaRPr lang="de-DE"/>
          </a:p>
        </p:txBody>
      </p:sp>
    </p:spTree>
    <p:extLst>
      <p:ext uri="{BB962C8B-B14F-4D97-AF65-F5344CB8AC3E}">
        <p14:creationId xmlns:p14="http://schemas.microsoft.com/office/powerpoint/2010/main" val="2671953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Vor 2015 hatten Raumsonden alle Planeten bis Neptun mindestens einmal besucht und Fotos aus der Nähe übertragen. 2015 erreichte die Raumsonde New </a:t>
            </a:r>
            <a:r>
              <a:rPr lang="de-DE" dirty="0" err="1" smtClean="0"/>
              <a:t>Horizons</a:t>
            </a:r>
            <a:r>
              <a:rPr lang="de-DE" dirty="0" smtClean="0"/>
              <a:t> als erste und bisher einzige den Pluto. Dieser</a:t>
            </a:r>
            <a:r>
              <a:rPr lang="de-DE" baseline="0" dirty="0" smtClean="0"/>
              <a:t> galt seit seiner Entdeckung im Jahr 1930 bis 2006 als neunter Planet der Sonne. Nachdem in ähnlicher und </a:t>
            </a:r>
            <a:r>
              <a:rPr lang="de-DE" baseline="0" dirty="0" err="1" smtClean="0"/>
              <a:t>grösserer</a:t>
            </a:r>
            <a:r>
              <a:rPr lang="de-DE" baseline="0" dirty="0" smtClean="0"/>
              <a:t> Distanz von der Sonne weitere vergleichbare Objekte entdeckt worden waren, entbrannte unter Fachleuten ein Streit darum, was überhaupt als Planet zu klassifizieren sei. Ähnlich wie bei den vielen kleinen Himmelskörpern in Bahnen zwischen Mars und Jupiter (den Planetoiden), geht man heute bei den vielen Objekten, die mehrheitlich </a:t>
            </a:r>
            <a:r>
              <a:rPr lang="de-DE" baseline="0" dirty="0" err="1" smtClean="0"/>
              <a:t>ausserhalb</a:t>
            </a:r>
            <a:r>
              <a:rPr lang="de-DE" baseline="0" dirty="0" smtClean="0"/>
              <a:t> der Neptunnahm die Sonne umkreisen, von einer eigenen Klasse von Himmelskörpern aus. Seit 2006 gilt Pluto als Zwergplanet. Zwergplaneten sind zwar </a:t>
            </a:r>
            <a:r>
              <a:rPr lang="de-DE" baseline="0" dirty="0" err="1" smtClean="0"/>
              <a:t>gross</a:t>
            </a:r>
            <a:r>
              <a:rPr lang="de-DE" baseline="0" dirty="0" smtClean="0"/>
              <a:t> genug, um infolge der Eigenschwerkraft Kugelgestalt anzunehmen, doch ist ihre Schwerkraftwirkung zu gering, um alle anderen Himmelskörper in ähnlicher Sonnendistanz aus ihrem Bereich zu verdrängen.</a:t>
            </a:r>
            <a:endParaRPr lang="de-DE" dirty="0"/>
          </a:p>
        </p:txBody>
      </p:sp>
      <p:sp>
        <p:nvSpPr>
          <p:cNvPr id="4" name="Foliennummernplatzhalter 3"/>
          <p:cNvSpPr>
            <a:spLocks noGrp="1"/>
          </p:cNvSpPr>
          <p:nvPr>
            <p:ph type="sldNum" sz="quarter" idx="10"/>
          </p:nvPr>
        </p:nvSpPr>
        <p:spPr/>
        <p:txBody>
          <a:bodyPr/>
          <a:lstStyle/>
          <a:p>
            <a:fld id="{4329FD2E-C396-2B44-A0A4-CE2EA8C423EA}" type="slidenum">
              <a:rPr lang="de-DE" smtClean="0"/>
              <a:t>18</a:t>
            </a:fld>
            <a:endParaRPr lang="de-DE"/>
          </a:p>
        </p:txBody>
      </p:sp>
    </p:spTree>
    <p:extLst>
      <p:ext uri="{BB962C8B-B14F-4D97-AF65-F5344CB8AC3E}">
        <p14:creationId xmlns:p14="http://schemas.microsoft.com/office/powerpoint/2010/main" val="4175550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Pluto</a:t>
            </a:r>
            <a:r>
              <a:rPr lang="de-DE" baseline="0" dirty="0" smtClean="0"/>
              <a:t> wird Besucherinnen und Besuchern von Sternwarten selten gezeigt, obwohl er in </a:t>
            </a:r>
            <a:r>
              <a:rPr lang="de-DE" baseline="0" dirty="0" err="1" smtClean="0"/>
              <a:t>mittelgrossen</a:t>
            </a:r>
            <a:r>
              <a:rPr lang="de-DE" baseline="0" dirty="0" smtClean="0"/>
              <a:t> Teleskopen ohne weiteres zu sehen ist. Allerdings sieht man nicht mehr als ein sehr kleines «Sternchen». Von «richtigen» Sternen kann  man den Zwergplaneten nur durch seine Bewegung. Von Tag zu Tag sehen wir ihn an einem anderen Ort. Dabei spielt weniger die (sehr langsame) Umlaufbewegung </a:t>
            </a:r>
            <a:r>
              <a:rPr lang="de-DE" baseline="0" dirty="0" err="1" smtClean="0"/>
              <a:t>Plutos</a:t>
            </a:r>
            <a:r>
              <a:rPr lang="de-DE" baseline="0" dirty="0" smtClean="0"/>
              <a:t> um die Sonne eine Rolle, sondern vielmehr die viel schnellere der Erde. </a:t>
            </a:r>
          </a:p>
          <a:p>
            <a:endParaRPr lang="de-DE" baseline="0" dirty="0" smtClean="0"/>
          </a:p>
          <a:p>
            <a:r>
              <a:rPr lang="de-DE" baseline="0" dirty="0" smtClean="0"/>
              <a:t>Diese zwei Bilder kann man zuerst ohne Weiterklicken zur nächsten Folie zeigen und das Publikum dazu auffordern, Pluto zu finden und zu zeigen. Allenfalls muss man darauf hinweisen, dass es sich bei den zwei ebenfalls sichtbaren Galaxien nicht um den gesuchten Himmelskörper handelt. </a:t>
            </a:r>
          </a:p>
          <a:p>
            <a:endParaRPr lang="de-DE" baseline="0" dirty="0" smtClean="0"/>
          </a:p>
          <a:p>
            <a:r>
              <a:rPr lang="de-DE" baseline="0" dirty="0" smtClean="0"/>
              <a:t>Bemerkenswert ist die «Tiefe» in diesen Aufnahmen: Pluto befindet sich etwa 5 </a:t>
            </a:r>
            <a:r>
              <a:rPr lang="de-DE" i="1" baseline="0" dirty="0" smtClean="0"/>
              <a:t>Lichtstunden</a:t>
            </a:r>
            <a:r>
              <a:rPr lang="de-DE" baseline="0" dirty="0" smtClean="0"/>
              <a:t> entfernt, die Sterne einige 100 bis einige 1000 </a:t>
            </a:r>
            <a:r>
              <a:rPr lang="de-DE" i="1" baseline="0" dirty="0" smtClean="0"/>
              <a:t>Lichtjahre</a:t>
            </a:r>
            <a:r>
              <a:rPr lang="de-DE" baseline="0" dirty="0" smtClean="0"/>
              <a:t>, und die Galaxien im «Hintergrund» einige Dutzend </a:t>
            </a:r>
            <a:r>
              <a:rPr lang="de-DE" i="1" baseline="0" dirty="0" smtClean="0"/>
              <a:t>Millionen Lichtjahre</a:t>
            </a:r>
            <a:r>
              <a:rPr lang="de-DE" baseline="0" dirty="0" smtClean="0"/>
              <a:t>.</a:t>
            </a:r>
            <a:endParaRPr lang="de-DE" dirty="0"/>
          </a:p>
        </p:txBody>
      </p:sp>
      <p:sp>
        <p:nvSpPr>
          <p:cNvPr id="4" name="Foliennummernplatzhalter 3"/>
          <p:cNvSpPr>
            <a:spLocks noGrp="1"/>
          </p:cNvSpPr>
          <p:nvPr>
            <p:ph type="sldNum" sz="quarter" idx="10"/>
          </p:nvPr>
        </p:nvSpPr>
        <p:spPr/>
        <p:txBody>
          <a:bodyPr/>
          <a:lstStyle/>
          <a:p>
            <a:fld id="{4329FD2E-C396-2B44-A0A4-CE2EA8C423EA}" type="slidenum">
              <a:rPr lang="de-DE" smtClean="0"/>
              <a:t>19</a:t>
            </a:fld>
            <a:endParaRPr lang="de-DE"/>
          </a:p>
        </p:txBody>
      </p:sp>
    </p:spTree>
    <p:extLst>
      <p:ext uri="{BB962C8B-B14F-4D97-AF65-F5344CB8AC3E}">
        <p14:creationId xmlns:p14="http://schemas.microsoft.com/office/powerpoint/2010/main" val="2111433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Zur</a:t>
            </a:r>
            <a:r>
              <a:rPr lang="de-DE" baseline="0" dirty="0" smtClean="0"/>
              <a:t> Sternwarte Bülach kommen manche Besucherinnen und Besucher zu </a:t>
            </a:r>
            <a:r>
              <a:rPr lang="de-DE" baseline="0" dirty="0" err="1" smtClean="0"/>
              <a:t>Fuss</a:t>
            </a:r>
            <a:r>
              <a:rPr lang="de-DE" baseline="0" dirty="0" smtClean="0"/>
              <a:t> entlang eines Planetenwegs. Auf diese Erfahrung kann man dann im Vortrag eingehen. Beim Gebrauch an anderen Orten kann diese Folie gelöscht werden, oder sie dient als Idee für eine analoge Umsetzung.</a:t>
            </a:r>
          </a:p>
          <a:p>
            <a:endParaRPr lang="de-DE" baseline="0" dirty="0" smtClean="0"/>
          </a:p>
          <a:p>
            <a:r>
              <a:rPr lang="de-DE" baseline="0" dirty="0" smtClean="0"/>
              <a:t>Der nächste Stern (das Alpha </a:t>
            </a:r>
            <a:r>
              <a:rPr lang="de-DE" baseline="0" dirty="0" err="1" smtClean="0"/>
              <a:t>Centauri</a:t>
            </a:r>
            <a:r>
              <a:rPr lang="de-DE" baseline="0" dirty="0" smtClean="0"/>
              <a:t> </a:t>
            </a:r>
            <a:r>
              <a:rPr lang="mr-IN" baseline="0" dirty="0" smtClean="0"/>
              <a:t>–</a:t>
            </a:r>
            <a:r>
              <a:rPr lang="de-DE" baseline="0" dirty="0" smtClean="0"/>
              <a:t>Mehrfachsystem) ist in diesem </a:t>
            </a:r>
            <a:r>
              <a:rPr lang="de-DE" baseline="0" dirty="0" err="1" smtClean="0"/>
              <a:t>Massstab</a:t>
            </a:r>
            <a:r>
              <a:rPr lang="de-DE" baseline="0" dirty="0" smtClean="0"/>
              <a:t> etwa in Kapstadt, Südafrika.</a:t>
            </a:r>
            <a:endParaRPr lang="de-DE" dirty="0"/>
          </a:p>
        </p:txBody>
      </p:sp>
      <p:sp>
        <p:nvSpPr>
          <p:cNvPr id="4" name="Foliennummernplatzhalter 3"/>
          <p:cNvSpPr>
            <a:spLocks noGrp="1"/>
          </p:cNvSpPr>
          <p:nvPr>
            <p:ph type="sldNum" sz="quarter" idx="10"/>
          </p:nvPr>
        </p:nvSpPr>
        <p:spPr/>
        <p:txBody>
          <a:bodyPr/>
          <a:lstStyle/>
          <a:p>
            <a:fld id="{4329FD2E-C396-2B44-A0A4-CE2EA8C423EA}" type="slidenum">
              <a:rPr lang="de-DE" smtClean="0"/>
              <a:t>3</a:t>
            </a:fld>
            <a:endParaRPr lang="de-DE"/>
          </a:p>
        </p:txBody>
      </p:sp>
    </p:spTree>
    <p:extLst>
      <p:ext uri="{BB962C8B-B14F-4D97-AF65-F5344CB8AC3E}">
        <p14:creationId xmlns:p14="http://schemas.microsoft.com/office/powerpoint/2010/main" val="1712657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329FD2E-C396-2B44-A0A4-CE2EA8C423EA}" type="slidenum">
              <a:rPr lang="de-DE" smtClean="0"/>
              <a:t>4</a:t>
            </a:fld>
            <a:endParaRPr lang="de-DE"/>
          </a:p>
        </p:txBody>
      </p:sp>
    </p:spTree>
    <p:extLst>
      <p:ext uri="{BB962C8B-B14F-4D97-AF65-F5344CB8AC3E}">
        <p14:creationId xmlns:p14="http://schemas.microsoft.com/office/powerpoint/2010/main" val="1568353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Merkur hat eine mit</a:t>
            </a:r>
            <a:r>
              <a:rPr lang="de-DE" baseline="0" dirty="0" smtClean="0"/>
              <a:t> </a:t>
            </a:r>
            <a:r>
              <a:rPr lang="de-DE" baseline="0" dirty="0" err="1" smtClean="0"/>
              <a:t>Impaktkratern</a:t>
            </a:r>
            <a:r>
              <a:rPr lang="de-DE" baseline="0" dirty="0" smtClean="0"/>
              <a:t> </a:t>
            </a:r>
            <a:r>
              <a:rPr lang="de-DE" baseline="0" dirty="0" err="1" smtClean="0"/>
              <a:t>übersähte</a:t>
            </a:r>
            <a:r>
              <a:rPr lang="de-DE" baseline="0" dirty="0" smtClean="0"/>
              <a:t> Oberfläche, die stark an unseren Mond erinnert. Merkur wie auch der Mond haben keine Atmosphären und nur minimale geologische Aktivität. Einmal entstandene </a:t>
            </a:r>
            <a:r>
              <a:rPr lang="de-DE" baseline="0" dirty="0" err="1" smtClean="0"/>
              <a:t>Impaktkrater</a:t>
            </a:r>
            <a:r>
              <a:rPr lang="de-DE" baseline="0" dirty="0" smtClean="0"/>
              <a:t> bleiben deshalb so lange erhalten, bis sie von einem weitern </a:t>
            </a:r>
            <a:r>
              <a:rPr lang="de-DE" baseline="0" dirty="0" err="1" smtClean="0"/>
              <a:t>Impaktkrater</a:t>
            </a:r>
            <a:r>
              <a:rPr lang="de-DE" baseline="0" dirty="0" smtClean="0"/>
              <a:t> überdeckt werden.</a:t>
            </a:r>
            <a:endParaRPr lang="de-DE" dirty="0" smtClean="0"/>
          </a:p>
          <a:p>
            <a:endParaRPr lang="de-DE" dirty="0" smtClean="0"/>
          </a:p>
          <a:p>
            <a:r>
              <a:rPr lang="de-DE" dirty="0" smtClean="0"/>
              <a:t>Quelle:</a:t>
            </a:r>
            <a:r>
              <a:rPr lang="de-DE" baseline="0" dirty="0" smtClean="0"/>
              <a:t> http://</a:t>
            </a:r>
            <a:r>
              <a:rPr lang="de-DE" baseline="0" dirty="0" err="1" smtClean="0"/>
              <a:t>messenger.jhuapl.edu</a:t>
            </a:r>
            <a:r>
              <a:rPr lang="de-DE" baseline="0" dirty="0" smtClean="0"/>
              <a:t>/</a:t>
            </a:r>
            <a:r>
              <a:rPr lang="de-DE" baseline="0" dirty="0" err="1" smtClean="0"/>
              <a:t>Explore</a:t>
            </a:r>
            <a:r>
              <a:rPr lang="de-DE" baseline="0" dirty="0" smtClean="0"/>
              <a:t>/Science-Images-Database/gallery-image-911.html</a:t>
            </a:r>
          </a:p>
          <a:p>
            <a:endParaRPr lang="de-DE" dirty="0"/>
          </a:p>
        </p:txBody>
      </p:sp>
      <p:sp>
        <p:nvSpPr>
          <p:cNvPr id="4" name="Foliennummernplatzhalter 3"/>
          <p:cNvSpPr>
            <a:spLocks noGrp="1"/>
          </p:cNvSpPr>
          <p:nvPr>
            <p:ph type="sldNum" sz="quarter" idx="10"/>
          </p:nvPr>
        </p:nvSpPr>
        <p:spPr/>
        <p:txBody>
          <a:bodyPr/>
          <a:lstStyle/>
          <a:p>
            <a:fld id="{4329FD2E-C396-2B44-A0A4-CE2EA8C423EA}" type="slidenum">
              <a:rPr lang="de-DE" smtClean="0"/>
              <a:t>5</a:t>
            </a:fld>
            <a:endParaRPr lang="de-DE"/>
          </a:p>
        </p:txBody>
      </p:sp>
    </p:spTree>
    <p:extLst>
      <p:ext uri="{BB962C8B-B14F-4D97-AF65-F5344CB8AC3E}">
        <p14:creationId xmlns:p14="http://schemas.microsoft.com/office/powerpoint/2010/main" val="74230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Aus «irdischer» Sicht sind die Planeten so klein, dass man sie mit</a:t>
            </a:r>
            <a:r>
              <a:rPr lang="de-DE" baseline="0" dirty="0" smtClean="0"/>
              <a:t> </a:t>
            </a:r>
            <a:r>
              <a:rPr lang="de-DE" baseline="0" dirty="0" err="1" smtClean="0"/>
              <a:t>blossem</a:t>
            </a:r>
            <a:r>
              <a:rPr lang="de-DE" baseline="0" dirty="0" smtClean="0"/>
              <a:t> Auge nur als Punkte wahrnimmt. Um Details zu sehen (wie bei Venus die Sichelgestalt) braucht es Fernrohre. </a:t>
            </a:r>
            <a:endParaRPr lang="de-DE" dirty="0"/>
          </a:p>
        </p:txBody>
      </p:sp>
      <p:sp>
        <p:nvSpPr>
          <p:cNvPr id="4" name="Foliennummernplatzhalter 3"/>
          <p:cNvSpPr>
            <a:spLocks noGrp="1"/>
          </p:cNvSpPr>
          <p:nvPr>
            <p:ph type="sldNum" sz="quarter" idx="10"/>
          </p:nvPr>
        </p:nvSpPr>
        <p:spPr/>
        <p:txBody>
          <a:bodyPr/>
          <a:lstStyle/>
          <a:p>
            <a:fld id="{4329FD2E-C396-2B44-A0A4-CE2EA8C423EA}" type="slidenum">
              <a:rPr lang="de-DE" smtClean="0"/>
              <a:t>6</a:t>
            </a:fld>
            <a:endParaRPr lang="de-DE"/>
          </a:p>
        </p:txBody>
      </p:sp>
    </p:spTree>
    <p:extLst>
      <p:ext uri="{BB962C8B-B14F-4D97-AF65-F5344CB8AC3E}">
        <p14:creationId xmlns:p14="http://schemas.microsoft.com/office/powerpoint/2010/main" val="106730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Erde und Mond sehen wir normalerweise nie aus dieser Perspektive. Das Bild entstand während eines Vorbeiflugs der Raumsonde Galileo am 16. Dez. 1992 Galileo.</a:t>
            </a:r>
            <a:r>
              <a:rPr lang="de-DE" baseline="0" dirty="0" smtClean="0"/>
              <a:t> Die Beleuchtung (Phasengestalt) von Erde und Mond sind, aus </a:t>
            </a:r>
            <a:r>
              <a:rPr lang="de-DE" baseline="0" dirty="0" err="1" smtClean="0"/>
              <a:t>grosser</a:t>
            </a:r>
            <a:r>
              <a:rPr lang="de-DE" baseline="0" dirty="0" smtClean="0"/>
              <a:t> Distanz betrachtet, exakt gleich (Sonne steht rechts, weit </a:t>
            </a:r>
            <a:r>
              <a:rPr lang="de-DE" baseline="0" dirty="0" err="1" smtClean="0"/>
              <a:t>ausserhalb</a:t>
            </a:r>
            <a:r>
              <a:rPr lang="de-DE" baseline="0" dirty="0" smtClean="0"/>
              <a:t> des Bilds). Beachte, dass die Mondoberfläche viel dunkler erscheint als diejenige der Erde. An der Mondoberfläche herrschen dunkle Gesteine, unter anderem Basalt, vor.</a:t>
            </a:r>
            <a:endParaRPr lang="de-DE" dirty="0"/>
          </a:p>
        </p:txBody>
      </p:sp>
      <p:sp>
        <p:nvSpPr>
          <p:cNvPr id="4" name="Foliennummernplatzhalter 3"/>
          <p:cNvSpPr>
            <a:spLocks noGrp="1"/>
          </p:cNvSpPr>
          <p:nvPr>
            <p:ph type="sldNum" sz="quarter" idx="10"/>
          </p:nvPr>
        </p:nvSpPr>
        <p:spPr/>
        <p:txBody>
          <a:bodyPr/>
          <a:lstStyle/>
          <a:p>
            <a:fld id="{4329FD2E-C396-2B44-A0A4-CE2EA8C423EA}" type="slidenum">
              <a:rPr lang="de-DE" smtClean="0"/>
              <a:t>7</a:t>
            </a:fld>
            <a:endParaRPr lang="de-DE"/>
          </a:p>
        </p:txBody>
      </p:sp>
    </p:spTree>
    <p:extLst>
      <p:ext uri="{BB962C8B-B14F-4D97-AF65-F5344CB8AC3E}">
        <p14:creationId xmlns:p14="http://schemas.microsoft.com/office/powerpoint/2010/main" val="1524132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Obwohl der Planet Mars</a:t>
            </a:r>
            <a:r>
              <a:rPr lang="de-DE" baseline="0" dirty="0" smtClean="0"/>
              <a:t> manchmal relativ nahe zur Erde kommt, sieht man im Teleskop </a:t>
            </a:r>
            <a:r>
              <a:rPr lang="de-DE" baseline="0" dirty="0" err="1" smtClean="0"/>
              <a:t>verhältnismässig</a:t>
            </a:r>
            <a:r>
              <a:rPr lang="de-DE" baseline="0" dirty="0" smtClean="0"/>
              <a:t> wenige Details. Mehr Einzelheiten zeigt das Hubble Weltraumteleskop. </a:t>
            </a:r>
            <a:endParaRPr lang="de-DE" dirty="0"/>
          </a:p>
        </p:txBody>
      </p:sp>
      <p:sp>
        <p:nvSpPr>
          <p:cNvPr id="4" name="Foliennummernplatzhalter 3"/>
          <p:cNvSpPr>
            <a:spLocks noGrp="1"/>
          </p:cNvSpPr>
          <p:nvPr>
            <p:ph type="sldNum" sz="quarter" idx="10"/>
          </p:nvPr>
        </p:nvSpPr>
        <p:spPr/>
        <p:txBody>
          <a:bodyPr/>
          <a:lstStyle/>
          <a:p>
            <a:fld id="{4329FD2E-C396-2B44-A0A4-CE2EA8C423EA}" type="slidenum">
              <a:rPr lang="de-DE" smtClean="0"/>
              <a:t>8</a:t>
            </a:fld>
            <a:endParaRPr lang="de-DE"/>
          </a:p>
        </p:txBody>
      </p:sp>
    </p:spTree>
    <p:extLst>
      <p:ext uri="{BB962C8B-B14F-4D97-AF65-F5344CB8AC3E}">
        <p14:creationId xmlns:p14="http://schemas.microsoft.com/office/powerpoint/2010/main" val="2833785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smtClean="0"/>
              <a:t>Für die Erforschung</a:t>
            </a:r>
            <a:r>
              <a:rPr lang="de-DE" baseline="0" dirty="0" smtClean="0"/>
              <a:t> des Mars wurden schon viele Raumsonden eingesetzt, die meisten davon in Umlaufbahnen. Einige Sonden landeten auf der Oberfläche und können sich auf ihr sogar fortbewegen. Derzeit (2020) im Einsatz ist </a:t>
            </a:r>
            <a:r>
              <a:rPr lang="de-DE" sz="1200" dirty="0" smtClean="0">
                <a:solidFill>
                  <a:srgbClr val="FCD5B5"/>
                </a:solidFill>
              </a:rPr>
              <a:t>Mars Science Laboratory («</a:t>
            </a:r>
            <a:r>
              <a:rPr lang="de-DE" sz="1200" dirty="0" err="1" smtClean="0">
                <a:solidFill>
                  <a:srgbClr val="FCD5B5"/>
                </a:solidFill>
              </a:rPr>
              <a:t>Curiosity</a:t>
            </a:r>
            <a:r>
              <a:rPr lang="de-DE" sz="1200" dirty="0" smtClean="0">
                <a:solidFill>
                  <a:srgbClr val="FCD5B5"/>
                </a:solidFill>
              </a:rPr>
              <a:t> Rover»).</a:t>
            </a:r>
          </a:p>
          <a:p>
            <a:endParaRPr lang="de-DE" dirty="0"/>
          </a:p>
        </p:txBody>
      </p:sp>
      <p:sp>
        <p:nvSpPr>
          <p:cNvPr id="4" name="Foliennummernplatzhalter 3"/>
          <p:cNvSpPr>
            <a:spLocks noGrp="1"/>
          </p:cNvSpPr>
          <p:nvPr>
            <p:ph type="sldNum" sz="quarter" idx="10"/>
          </p:nvPr>
        </p:nvSpPr>
        <p:spPr/>
        <p:txBody>
          <a:bodyPr/>
          <a:lstStyle/>
          <a:p>
            <a:fld id="{4329FD2E-C396-2B44-A0A4-CE2EA8C423EA}" type="slidenum">
              <a:rPr lang="de-DE" smtClean="0"/>
              <a:t>9</a:t>
            </a:fld>
            <a:endParaRPr lang="de-DE"/>
          </a:p>
        </p:txBody>
      </p:sp>
    </p:spTree>
    <p:extLst>
      <p:ext uri="{BB962C8B-B14F-4D97-AF65-F5344CB8AC3E}">
        <p14:creationId xmlns:p14="http://schemas.microsoft.com/office/powerpoint/2010/main" val="2097096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Anhand des Mars lässt sich die Bewegung von Planeten am irdischen</a:t>
            </a:r>
            <a:r>
              <a:rPr lang="de-DE" baseline="0" dirty="0" smtClean="0"/>
              <a:t> Himmel besonders gut studieren. Als Planet (griechisch «Wanderer») bewegt er sich zwischen den Sternen auf einer scheinbar komplizierten Bahn. Seine Bewegung ergibt sich aus dem Zusammenspiel der Bewegung der Erde und des Mars. Immer dann wenn die Erde dem Mars am nächsten kommt (bei der so genannten «Opposition», wenn die Erde den Mars auf der «Innenbahn» überholt), scheint der Mars am Himmel rückwärts zu laufen. Die kommt aber nur daher, dass sich die Erde schneller um die Sonne bewegt. Durch die Animationen durchklicken!</a:t>
            </a:r>
            <a:endParaRPr lang="de-DE" dirty="0"/>
          </a:p>
        </p:txBody>
      </p:sp>
      <p:sp>
        <p:nvSpPr>
          <p:cNvPr id="4" name="Foliennummernplatzhalter 3"/>
          <p:cNvSpPr>
            <a:spLocks noGrp="1"/>
          </p:cNvSpPr>
          <p:nvPr>
            <p:ph type="sldNum" sz="quarter" idx="10"/>
          </p:nvPr>
        </p:nvSpPr>
        <p:spPr/>
        <p:txBody>
          <a:bodyPr/>
          <a:lstStyle/>
          <a:p>
            <a:fld id="{4329FD2E-C396-2B44-A0A4-CE2EA8C423EA}" type="slidenum">
              <a:rPr lang="de-DE" smtClean="0"/>
              <a:t>10</a:t>
            </a:fld>
            <a:endParaRPr lang="de-DE"/>
          </a:p>
        </p:txBody>
      </p:sp>
    </p:spTree>
    <p:extLst>
      <p:ext uri="{BB962C8B-B14F-4D97-AF65-F5344CB8AC3E}">
        <p14:creationId xmlns:p14="http://schemas.microsoft.com/office/powerpoint/2010/main" val="3710914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220132" y="571500"/>
            <a:ext cx="3627968" cy="3009900"/>
          </a:xfrm>
        </p:spPr>
        <p:txBody>
          <a:bodyPr/>
          <a:lstStyle>
            <a:lvl1pPr marL="0" indent="0">
              <a:buFontTx/>
              <a:buNone/>
              <a:defRPr>
                <a:solidFill>
                  <a:srgbClr val="FCD5B5">
                    <a:alpha val="50000"/>
                  </a:srgbClr>
                </a:solidFill>
              </a:defRPr>
            </a:lvl1pPr>
          </a:lstStyle>
          <a:p>
            <a:pPr lvl="0"/>
            <a:r>
              <a:rPr lang="de-CH" dirty="0" smtClean="0"/>
              <a:t>Mastertextformat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DE" dirty="0"/>
          </a:p>
        </p:txBody>
      </p:sp>
      <p:sp>
        <p:nvSpPr>
          <p:cNvPr id="2" name="Titel 1"/>
          <p:cNvSpPr>
            <a:spLocks noGrp="1"/>
          </p:cNvSpPr>
          <p:nvPr>
            <p:ph type="title"/>
          </p:nvPr>
        </p:nvSpPr>
        <p:spPr>
          <a:xfrm>
            <a:off x="220132" y="76201"/>
            <a:ext cx="8009467" cy="571499"/>
          </a:xfrm>
        </p:spPr>
        <p:txBody>
          <a:bodyPr/>
          <a:lstStyle/>
          <a:p>
            <a:r>
              <a:rPr lang="de-CH" dirty="0" smtClean="0"/>
              <a:t>Mastertitelformat bearbeiten</a:t>
            </a:r>
            <a:endParaRPr lang="de-DE" dirty="0"/>
          </a:p>
        </p:txBody>
      </p:sp>
    </p:spTree>
    <p:extLst>
      <p:ext uri="{BB962C8B-B14F-4D97-AF65-F5344CB8AC3E}">
        <p14:creationId xmlns:p14="http://schemas.microsoft.com/office/powerpoint/2010/main" val="646033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de-CH" smtClean="0"/>
              <a:t>Mastertitelformat bearbeiten</a:t>
            </a:r>
            <a:endParaRPr lang="de-DE"/>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umsplatzhalter 4"/>
          <p:cNvSpPr>
            <a:spLocks noGrp="1"/>
          </p:cNvSpPr>
          <p:nvPr>
            <p:ph type="dt" sz="half" idx="10"/>
          </p:nvPr>
        </p:nvSpPr>
        <p:spPr>
          <a:xfrm>
            <a:off x="457200" y="4767263"/>
            <a:ext cx="2133600" cy="273844"/>
          </a:xfrm>
          <a:prstGeom prst="rect">
            <a:avLst/>
          </a:prstGeom>
        </p:spPr>
        <p:txBody>
          <a:bodyPr/>
          <a:lstStyle/>
          <a:p>
            <a:fld id="{CCB12438-FA5A-5C4B-B931-B9ABBA2BDC98}" type="datetimeFigureOut">
              <a:rPr lang="de-DE" smtClean="0"/>
              <a:t>14.05.20</a:t>
            </a:fld>
            <a:endParaRPr lang="de-DE"/>
          </a:p>
        </p:txBody>
      </p:sp>
      <p:sp>
        <p:nvSpPr>
          <p:cNvPr id="6" name="Fußzeilenplatzhalter 5"/>
          <p:cNvSpPr>
            <a:spLocks noGrp="1"/>
          </p:cNvSpPr>
          <p:nvPr>
            <p:ph type="ftr" sz="quarter" idx="11"/>
          </p:nvPr>
        </p:nvSpPr>
        <p:spPr>
          <a:xfrm>
            <a:off x="3124200" y="4767263"/>
            <a:ext cx="2895600" cy="273844"/>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4767263"/>
            <a:ext cx="2133600" cy="273844"/>
          </a:xfrm>
          <a:prstGeom prst="rect">
            <a:avLst/>
          </a:prstGeom>
        </p:spPr>
        <p:txBody>
          <a:bodyPr/>
          <a:lstStyle/>
          <a:p>
            <a:fld id="{DDEE35B6-1D5E-9441-AB93-F55F9592A7CD}" type="slidenum">
              <a:rPr lang="de-DE" smtClean="0"/>
              <a:t>‹Nr.›</a:t>
            </a:fld>
            <a:endParaRPr lang="de-DE"/>
          </a:p>
        </p:txBody>
      </p:sp>
    </p:spTree>
    <p:extLst>
      <p:ext uri="{BB962C8B-B14F-4D97-AF65-F5344CB8AC3E}">
        <p14:creationId xmlns:p14="http://schemas.microsoft.com/office/powerpoint/2010/main" val="2799222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a:xfrm>
            <a:off x="457200" y="4767263"/>
            <a:ext cx="2133600" cy="273844"/>
          </a:xfrm>
          <a:prstGeom prst="rect">
            <a:avLst/>
          </a:prstGeom>
        </p:spPr>
        <p:txBody>
          <a:bodyPr/>
          <a:lstStyle/>
          <a:p>
            <a:fld id="{CCB12438-FA5A-5C4B-B931-B9ABBA2BDC98}" type="datetimeFigureOut">
              <a:rPr lang="de-DE" smtClean="0"/>
              <a:t>14.05.20</a:t>
            </a:fld>
            <a:endParaRPr lang="de-DE"/>
          </a:p>
        </p:txBody>
      </p:sp>
      <p:sp>
        <p:nvSpPr>
          <p:cNvPr id="5" name="Fußzeilenplatzhalter 4"/>
          <p:cNvSpPr>
            <a:spLocks noGrp="1"/>
          </p:cNvSpPr>
          <p:nvPr>
            <p:ph type="ftr" sz="quarter" idx="11"/>
          </p:nvPr>
        </p:nvSpPr>
        <p:spPr>
          <a:xfrm>
            <a:off x="3124200" y="4767263"/>
            <a:ext cx="2895600" cy="273844"/>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4767263"/>
            <a:ext cx="2133600" cy="273844"/>
          </a:xfrm>
          <a:prstGeom prst="rect">
            <a:avLst/>
          </a:prstGeom>
        </p:spPr>
        <p:txBody>
          <a:bodyPr/>
          <a:lstStyle/>
          <a:p>
            <a:fld id="{DDEE35B6-1D5E-9441-AB93-F55F9592A7CD}" type="slidenum">
              <a:rPr lang="de-DE" smtClean="0"/>
              <a:t>‹Nr.›</a:t>
            </a:fld>
            <a:endParaRPr lang="de-DE"/>
          </a:p>
        </p:txBody>
      </p:sp>
    </p:spTree>
    <p:extLst>
      <p:ext uri="{BB962C8B-B14F-4D97-AF65-F5344CB8AC3E}">
        <p14:creationId xmlns:p14="http://schemas.microsoft.com/office/powerpoint/2010/main" val="300714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54781"/>
            <a:ext cx="2057400" cy="3290888"/>
          </a:xfrm>
        </p:spPr>
        <p:txBody>
          <a:bodyPr vert="eaVert"/>
          <a:lstStyle/>
          <a:p>
            <a:r>
              <a:rPr lang="de-CH" smtClean="0"/>
              <a:t>Mastertitelformat bearbeiten</a:t>
            </a:r>
            <a:endParaRPr lang="de-DE"/>
          </a:p>
        </p:txBody>
      </p:sp>
      <p:sp>
        <p:nvSpPr>
          <p:cNvPr id="3" name="Vertikaler Textplatzhalter 2"/>
          <p:cNvSpPr>
            <a:spLocks noGrp="1"/>
          </p:cNvSpPr>
          <p:nvPr>
            <p:ph type="body" orient="vert" idx="1"/>
          </p:nvPr>
        </p:nvSpPr>
        <p:spPr>
          <a:xfrm>
            <a:off x="457200" y="154781"/>
            <a:ext cx="6019800" cy="3290888"/>
          </a:xfrm>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a:xfrm>
            <a:off x="457200" y="4767263"/>
            <a:ext cx="2133600" cy="273844"/>
          </a:xfrm>
          <a:prstGeom prst="rect">
            <a:avLst/>
          </a:prstGeom>
        </p:spPr>
        <p:txBody>
          <a:bodyPr/>
          <a:lstStyle/>
          <a:p>
            <a:fld id="{CCB12438-FA5A-5C4B-B931-B9ABBA2BDC98}" type="datetimeFigureOut">
              <a:rPr lang="de-DE" smtClean="0"/>
              <a:t>14.05.20</a:t>
            </a:fld>
            <a:endParaRPr lang="de-DE"/>
          </a:p>
        </p:txBody>
      </p:sp>
      <p:sp>
        <p:nvSpPr>
          <p:cNvPr id="5" name="Fußzeilenplatzhalter 4"/>
          <p:cNvSpPr>
            <a:spLocks noGrp="1"/>
          </p:cNvSpPr>
          <p:nvPr>
            <p:ph type="ftr" sz="quarter" idx="11"/>
          </p:nvPr>
        </p:nvSpPr>
        <p:spPr>
          <a:xfrm>
            <a:off x="3124200" y="4767263"/>
            <a:ext cx="2895600" cy="273844"/>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4767263"/>
            <a:ext cx="2133600" cy="273844"/>
          </a:xfrm>
          <a:prstGeom prst="rect">
            <a:avLst/>
          </a:prstGeom>
        </p:spPr>
        <p:txBody>
          <a:bodyPr/>
          <a:lstStyle/>
          <a:p>
            <a:fld id="{DDEE35B6-1D5E-9441-AB93-F55F9592A7CD}" type="slidenum">
              <a:rPr lang="de-DE" smtClean="0"/>
              <a:t>‹Nr.›</a:t>
            </a:fld>
            <a:endParaRPr lang="de-DE"/>
          </a:p>
        </p:txBody>
      </p:sp>
    </p:spTree>
    <p:extLst>
      <p:ext uri="{BB962C8B-B14F-4D97-AF65-F5344CB8AC3E}">
        <p14:creationId xmlns:p14="http://schemas.microsoft.com/office/powerpoint/2010/main" val="2247947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220132" y="571500"/>
            <a:ext cx="3627968" cy="3009900"/>
          </a:xfrm>
        </p:spPr>
        <p:txBody>
          <a:bodyPr/>
          <a:lstStyle>
            <a:lvl1pPr marL="0" indent="0">
              <a:buFontTx/>
              <a:buNone/>
              <a:defRPr>
                <a:solidFill>
                  <a:srgbClr val="FCD5B5">
                    <a:alpha val="50000"/>
                  </a:srgbClr>
                </a:solidFill>
              </a:defRPr>
            </a:lvl1pPr>
          </a:lstStyle>
          <a:p>
            <a:pPr lvl="0"/>
            <a:r>
              <a:rPr lang="de-CH" dirty="0" smtClean="0"/>
              <a:t>Mastertextformat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DE" dirty="0"/>
          </a:p>
        </p:txBody>
      </p:sp>
      <p:sp>
        <p:nvSpPr>
          <p:cNvPr id="2" name="Titel 1"/>
          <p:cNvSpPr>
            <a:spLocks noGrp="1"/>
          </p:cNvSpPr>
          <p:nvPr>
            <p:ph type="title"/>
          </p:nvPr>
        </p:nvSpPr>
        <p:spPr>
          <a:xfrm>
            <a:off x="220132" y="76201"/>
            <a:ext cx="8009467" cy="571499"/>
          </a:xfrm>
        </p:spPr>
        <p:txBody>
          <a:bodyPr/>
          <a:lstStyle/>
          <a:p>
            <a:r>
              <a:rPr lang="de-CH" dirty="0" smtClean="0"/>
              <a:t>Mastertitelformat bearbeiten</a:t>
            </a:r>
            <a:endParaRPr lang="de-DE" dirty="0"/>
          </a:p>
        </p:txBody>
      </p:sp>
    </p:spTree>
    <p:extLst>
      <p:ext uri="{BB962C8B-B14F-4D97-AF65-F5344CB8AC3E}">
        <p14:creationId xmlns:p14="http://schemas.microsoft.com/office/powerpoint/2010/main" val="2493166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de-CH" smtClean="0"/>
              <a:t>Mastertitelformat bearbeiten</a:t>
            </a:r>
            <a:endParaRPr lang="de-DE"/>
          </a:p>
        </p:txBody>
      </p:sp>
      <p:sp>
        <p:nvSpPr>
          <p:cNvPr id="3" name="Unt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smtClean="0"/>
              <a:t>Master-Untertitelformat bearbeiten</a:t>
            </a:r>
            <a:endParaRPr lang="de-DE"/>
          </a:p>
        </p:txBody>
      </p:sp>
      <p:sp>
        <p:nvSpPr>
          <p:cNvPr id="4" name="Datumsplatzhalter 3"/>
          <p:cNvSpPr>
            <a:spLocks noGrp="1"/>
          </p:cNvSpPr>
          <p:nvPr>
            <p:ph type="dt" sz="half" idx="10"/>
          </p:nvPr>
        </p:nvSpPr>
        <p:spPr>
          <a:xfrm>
            <a:off x="457200" y="4767263"/>
            <a:ext cx="2133600" cy="273844"/>
          </a:xfrm>
          <a:prstGeom prst="rect">
            <a:avLst/>
          </a:prstGeom>
        </p:spPr>
        <p:txBody>
          <a:bodyPr/>
          <a:lstStyle/>
          <a:p>
            <a:fld id="{CCB12438-FA5A-5C4B-B931-B9ABBA2BDC98}" type="datetimeFigureOut">
              <a:rPr lang="de-DE" smtClean="0">
                <a:solidFill>
                  <a:prstClr val="black"/>
                </a:solidFill>
                <a:latin typeface="Calibri"/>
              </a:rPr>
              <a:pPr/>
              <a:t>14.05.20</a:t>
            </a:fld>
            <a:endParaRPr lang="de-DE">
              <a:solidFill>
                <a:prstClr val="black"/>
              </a:solidFill>
              <a:latin typeface="Calibri"/>
            </a:endParaRPr>
          </a:p>
        </p:txBody>
      </p:sp>
      <p:sp>
        <p:nvSpPr>
          <p:cNvPr id="5" name="Fußzeilenplatzhalter 4"/>
          <p:cNvSpPr>
            <a:spLocks noGrp="1"/>
          </p:cNvSpPr>
          <p:nvPr>
            <p:ph type="ftr" sz="quarter" idx="11"/>
          </p:nvPr>
        </p:nvSpPr>
        <p:spPr>
          <a:xfrm>
            <a:off x="3124200" y="4767263"/>
            <a:ext cx="2895600" cy="273844"/>
          </a:xfrm>
          <a:prstGeom prst="rect">
            <a:avLst/>
          </a:prstGeom>
        </p:spPr>
        <p:txBody>
          <a:bodyPr/>
          <a:lstStyle/>
          <a:p>
            <a:endParaRPr lang="de-DE">
              <a:solidFill>
                <a:prstClr val="black"/>
              </a:solidFill>
              <a:latin typeface="Calibri"/>
            </a:endParaRPr>
          </a:p>
        </p:txBody>
      </p:sp>
      <p:sp>
        <p:nvSpPr>
          <p:cNvPr id="6" name="Foliennummernplatzhalter 5"/>
          <p:cNvSpPr>
            <a:spLocks noGrp="1"/>
          </p:cNvSpPr>
          <p:nvPr>
            <p:ph type="sldNum" sz="quarter" idx="12"/>
          </p:nvPr>
        </p:nvSpPr>
        <p:spPr>
          <a:xfrm>
            <a:off x="6553200" y="4767263"/>
            <a:ext cx="2133600" cy="273844"/>
          </a:xfrm>
          <a:prstGeom prst="rect">
            <a:avLst/>
          </a:prstGeom>
        </p:spPr>
        <p:txBody>
          <a:bodyPr/>
          <a:lstStyle/>
          <a:p>
            <a:fld id="{DDEE35B6-1D5E-9441-AB93-F55F9592A7CD}" type="slidenum">
              <a:rPr lang="de-DE" smtClean="0">
                <a:solidFill>
                  <a:prstClr val="black"/>
                </a:solidFill>
                <a:latin typeface="Calibri"/>
              </a:rPr>
              <a:pPr/>
              <a:t>‹Nr.›</a:t>
            </a:fld>
            <a:endParaRPr lang="de-DE">
              <a:solidFill>
                <a:prstClr val="black"/>
              </a:solidFill>
              <a:latin typeface="Calibri"/>
            </a:endParaRPr>
          </a:p>
        </p:txBody>
      </p:sp>
    </p:spTree>
    <p:extLst>
      <p:ext uri="{BB962C8B-B14F-4D97-AF65-F5344CB8AC3E}">
        <p14:creationId xmlns:p14="http://schemas.microsoft.com/office/powerpoint/2010/main" val="1370006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Inhaltsplatzhalter 2"/>
          <p:cNvSpPr>
            <a:spLocks noGrp="1"/>
          </p:cNvSpPr>
          <p:nvPr>
            <p:ph idx="1"/>
          </p:nvPr>
        </p:nvSpPr>
        <p:spPr/>
        <p:txBody>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Tree>
    <p:extLst>
      <p:ext uri="{BB962C8B-B14F-4D97-AF65-F5344CB8AC3E}">
        <p14:creationId xmlns:p14="http://schemas.microsoft.com/office/powerpoint/2010/main" val="3243118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de-CH" smtClean="0"/>
              <a:t>Mastertitelformat bearbeiten</a:t>
            </a:r>
            <a:endParaRPr lang="de-DE"/>
          </a:p>
        </p:txBody>
      </p:sp>
      <p:sp>
        <p:nvSpPr>
          <p:cNvPr id="3" name="Textplatzhalt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CH" smtClean="0"/>
              <a:t>Mastertextformat bearbeiten</a:t>
            </a:r>
          </a:p>
        </p:txBody>
      </p:sp>
      <p:sp>
        <p:nvSpPr>
          <p:cNvPr id="4" name="Datumsplatzhalter 3"/>
          <p:cNvSpPr>
            <a:spLocks noGrp="1"/>
          </p:cNvSpPr>
          <p:nvPr>
            <p:ph type="dt" sz="half" idx="10"/>
          </p:nvPr>
        </p:nvSpPr>
        <p:spPr>
          <a:xfrm>
            <a:off x="457200" y="4767263"/>
            <a:ext cx="2133600" cy="273844"/>
          </a:xfrm>
          <a:prstGeom prst="rect">
            <a:avLst/>
          </a:prstGeom>
        </p:spPr>
        <p:txBody>
          <a:bodyPr/>
          <a:lstStyle/>
          <a:p>
            <a:fld id="{CCB12438-FA5A-5C4B-B931-B9ABBA2BDC98}" type="datetimeFigureOut">
              <a:rPr lang="de-DE" smtClean="0">
                <a:solidFill>
                  <a:prstClr val="black"/>
                </a:solidFill>
                <a:latin typeface="Calibri"/>
              </a:rPr>
              <a:pPr/>
              <a:t>14.05.20</a:t>
            </a:fld>
            <a:endParaRPr lang="de-DE">
              <a:solidFill>
                <a:prstClr val="black"/>
              </a:solidFill>
              <a:latin typeface="Calibri"/>
            </a:endParaRPr>
          </a:p>
        </p:txBody>
      </p:sp>
      <p:sp>
        <p:nvSpPr>
          <p:cNvPr id="5" name="Fußzeilenplatzhalter 4"/>
          <p:cNvSpPr>
            <a:spLocks noGrp="1"/>
          </p:cNvSpPr>
          <p:nvPr>
            <p:ph type="ftr" sz="quarter" idx="11"/>
          </p:nvPr>
        </p:nvSpPr>
        <p:spPr>
          <a:xfrm>
            <a:off x="3124200" y="4767263"/>
            <a:ext cx="2895600" cy="273844"/>
          </a:xfrm>
          <a:prstGeom prst="rect">
            <a:avLst/>
          </a:prstGeom>
        </p:spPr>
        <p:txBody>
          <a:bodyPr/>
          <a:lstStyle/>
          <a:p>
            <a:endParaRPr lang="de-DE">
              <a:solidFill>
                <a:prstClr val="black"/>
              </a:solidFill>
              <a:latin typeface="Calibri"/>
            </a:endParaRPr>
          </a:p>
        </p:txBody>
      </p:sp>
      <p:sp>
        <p:nvSpPr>
          <p:cNvPr id="6" name="Foliennummernplatzhalter 5"/>
          <p:cNvSpPr>
            <a:spLocks noGrp="1"/>
          </p:cNvSpPr>
          <p:nvPr>
            <p:ph type="sldNum" sz="quarter" idx="12"/>
          </p:nvPr>
        </p:nvSpPr>
        <p:spPr>
          <a:xfrm>
            <a:off x="6553200" y="4767263"/>
            <a:ext cx="2133600" cy="273844"/>
          </a:xfrm>
          <a:prstGeom prst="rect">
            <a:avLst/>
          </a:prstGeom>
        </p:spPr>
        <p:txBody>
          <a:bodyPr/>
          <a:lstStyle/>
          <a:p>
            <a:fld id="{DDEE35B6-1D5E-9441-AB93-F55F9592A7CD}" type="slidenum">
              <a:rPr lang="de-DE" smtClean="0">
                <a:solidFill>
                  <a:prstClr val="black"/>
                </a:solidFill>
                <a:latin typeface="Calibri"/>
              </a:rPr>
              <a:pPr/>
              <a:t>‹Nr.›</a:t>
            </a:fld>
            <a:endParaRPr lang="de-DE">
              <a:solidFill>
                <a:prstClr val="black"/>
              </a:solidFill>
              <a:latin typeface="Calibri"/>
            </a:endParaRPr>
          </a:p>
        </p:txBody>
      </p:sp>
    </p:spTree>
    <p:extLst>
      <p:ext uri="{BB962C8B-B14F-4D97-AF65-F5344CB8AC3E}">
        <p14:creationId xmlns:p14="http://schemas.microsoft.com/office/powerpoint/2010/main" val="3154575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Inhaltsplatzhalt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Inhaltsplatzhalt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Datumsplatzhalter 4"/>
          <p:cNvSpPr>
            <a:spLocks noGrp="1"/>
          </p:cNvSpPr>
          <p:nvPr>
            <p:ph type="dt" sz="half" idx="10"/>
          </p:nvPr>
        </p:nvSpPr>
        <p:spPr>
          <a:xfrm>
            <a:off x="457200" y="4767263"/>
            <a:ext cx="2133600" cy="273844"/>
          </a:xfrm>
          <a:prstGeom prst="rect">
            <a:avLst/>
          </a:prstGeom>
        </p:spPr>
        <p:txBody>
          <a:bodyPr/>
          <a:lstStyle/>
          <a:p>
            <a:fld id="{CCB12438-FA5A-5C4B-B931-B9ABBA2BDC98}" type="datetimeFigureOut">
              <a:rPr lang="de-DE" smtClean="0">
                <a:solidFill>
                  <a:prstClr val="black"/>
                </a:solidFill>
                <a:latin typeface="Calibri"/>
              </a:rPr>
              <a:pPr/>
              <a:t>14.05.20</a:t>
            </a:fld>
            <a:endParaRPr lang="de-DE">
              <a:solidFill>
                <a:prstClr val="black"/>
              </a:solidFill>
              <a:latin typeface="Calibri"/>
            </a:endParaRPr>
          </a:p>
        </p:txBody>
      </p:sp>
      <p:sp>
        <p:nvSpPr>
          <p:cNvPr id="6" name="Fußzeilenplatzhalter 5"/>
          <p:cNvSpPr>
            <a:spLocks noGrp="1"/>
          </p:cNvSpPr>
          <p:nvPr>
            <p:ph type="ftr" sz="quarter" idx="11"/>
          </p:nvPr>
        </p:nvSpPr>
        <p:spPr>
          <a:xfrm>
            <a:off x="3124200" y="4767263"/>
            <a:ext cx="2895600" cy="273844"/>
          </a:xfrm>
          <a:prstGeom prst="rect">
            <a:avLst/>
          </a:prstGeom>
        </p:spPr>
        <p:txBody>
          <a:bodyPr/>
          <a:lstStyle/>
          <a:p>
            <a:endParaRPr lang="de-DE">
              <a:solidFill>
                <a:prstClr val="black"/>
              </a:solidFill>
              <a:latin typeface="Calibri"/>
            </a:endParaRPr>
          </a:p>
        </p:txBody>
      </p:sp>
      <p:sp>
        <p:nvSpPr>
          <p:cNvPr id="7" name="Foliennummernplatzhalter 6"/>
          <p:cNvSpPr>
            <a:spLocks noGrp="1"/>
          </p:cNvSpPr>
          <p:nvPr>
            <p:ph type="sldNum" sz="quarter" idx="12"/>
          </p:nvPr>
        </p:nvSpPr>
        <p:spPr>
          <a:xfrm>
            <a:off x="6553200" y="4767263"/>
            <a:ext cx="2133600" cy="273844"/>
          </a:xfrm>
          <a:prstGeom prst="rect">
            <a:avLst/>
          </a:prstGeom>
        </p:spPr>
        <p:txBody>
          <a:bodyPr/>
          <a:lstStyle/>
          <a:p>
            <a:fld id="{DDEE35B6-1D5E-9441-AB93-F55F9592A7CD}" type="slidenum">
              <a:rPr lang="de-DE" smtClean="0">
                <a:solidFill>
                  <a:prstClr val="black"/>
                </a:solidFill>
                <a:latin typeface="Calibri"/>
              </a:rPr>
              <a:pPr/>
              <a:t>‹Nr.›</a:t>
            </a:fld>
            <a:endParaRPr lang="de-DE">
              <a:solidFill>
                <a:prstClr val="black"/>
              </a:solidFill>
              <a:latin typeface="Calibri"/>
            </a:endParaRPr>
          </a:p>
        </p:txBody>
      </p:sp>
    </p:spTree>
    <p:extLst>
      <p:ext uri="{BB962C8B-B14F-4D97-AF65-F5344CB8AC3E}">
        <p14:creationId xmlns:p14="http://schemas.microsoft.com/office/powerpoint/2010/main" val="3385234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p:spPr>
        <p:txBody>
          <a:bodyPr/>
          <a:lstStyle>
            <a:lvl1pPr>
              <a:defRPr/>
            </a:lvl1pPr>
          </a:lstStyle>
          <a:p>
            <a:r>
              <a:rPr lang="de-CH" smtClean="0"/>
              <a:t>Mastertitelformat bearbeiten</a:t>
            </a:r>
            <a:endParaRPr lang="de-DE"/>
          </a:p>
        </p:txBody>
      </p:sp>
      <p:sp>
        <p:nvSpPr>
          <p:cNvPr id="3" name="Textplatzhalt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4" name="Inhaltsplatzhalt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Textplatzhalt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6" name="Inhaltsplatzhalt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7" name="Datumsplatzhalter 6"/>
          <p:cNvSpPr>
            <a:spLocks noGrp="1"/>
          </p:cNvSpPr>
          <p:nvPr>
            <p:ph type="dt" sz="half" idx="10"/>
          </p:nvPr>
        </p:nvSpPr>
        <p:spPr>
          <a:xfrm>
            <a:off x="457200" y="4767263"/>
            <a:ext cx="2133600" cy="273844"/>
          </a:xfrm>
          <a:prstGeom prst="rect">
            <a:avLst/>
          </a:prstGeom>
        </p:spPr>
        <p:txBody>
          <a:bodyPr/>
          <a:lstStyle/>
          <a:p>
            <a:fld id="{CCB12438-FA5A-5C4B-B931-B9ABBA2BDC98}" type="datetimeFigureOut">
              <a:rPr lang="de-DE" smtClean="0">
                <a:solidFill>
                  <a:prstClr val="black"/>
                </a:solidFill>
                <a:latin typeface="Calibri"/>
              </a:rPr>
              <a:pPr/>
              <a:t>14.05.20</a:t>
            </a:fld>
            <a:endParaRPr lang="de-DE">
              <a:solidFill>
                <a:prstClr val="black"/>
              </a:solidFill>
              <a:latin typeface="Calibri"/>
            </a:endParaRPr>
          </a:p>
        </p:txBody>
      </p:sp>
      <p:sp>
        <p:nvSpPr>
          <p:cNvPr id="8" name="Fußzeilenplatzhalter 7"/>
          <p:cNvSpPr>
            <a:spLocks noGrp="1"/>
          </p:cNvSpPr>
          <p:nvPr>
            <p:ph type="ftr" sz="quarter" idx="11"/>
          </p:nvPr>
        </p:nvSpPr>
        <p:spPr>
          <a:xfrm>
            <a:off x="3124200" y="4767263"/>
            <a:ext cx="2895600" cy="273844"/>
          </a:xfrm>
          <a:prstGeom prst="rect">
            <a:avLst/>
          </a:prstGeom>
        </p:spPr>
        <p:txBody>
          <a:bodyPr/>
          <a:lstStyle/>
          <a:p>
            <a:endParaRPr lang="de-DE">
              <a:solidFill>
                <a:prstClr val="black"/>
              </a:solidFill>
              <a:latin typeface="Calibri"/>
            </a:endParaRPr>
          </a:p>
        </p:txBody>
      </p:sp>
      <p:sp>
        <p:nvSpPr>
          <p:cNvPr id="9" name="Foliennummernplatzhalter 8"/>
          <p:cNvSpPr>
            <a:spLocks noGrp="1"/>
          </p:cNvSpPr>
          <p:nvPr>
            <p:ph type="sldNum" sz="quarter" idx="12"/>
          </p:nvPr>
        </p:nvSpPr>
        <p:spPr>
          <a:xfrm>
            <a:off x="6553200" y="4767263"/>
            <a:ext cx="2133600" cy="273844"/>
          </a:xfrm>
          <a:prstGeom prst="rect">
            <a:avLst/>
          </a:prstGeom>
        </p:spPr>
        <p:txBody>
          <a:bodyPr/>
          <a:lstStyle/>
          <a:p>
            <a:fld id="{DDEE35B6-1D5E-9441-AB93-F55F9592A7CD}" type="slidenum">
              <a:rPr lang="de-DE" smtClean="0">
                <a:solidFill>
                  <a:prstClr val="black"/>
                </a:solidFill>
                <a:latin typeface="Calibri"/>
              </a:rPr>
              <a:pPr/>
              <a:t>‹Nr.›</a:t>
            </a:fld>
            <a:endParaRPr lang="de-DE">
              <a:solidFill>
                <a:prstClr val="black"/>
              </a:solidFill>
              <a:latin typeface="Calibri"/>
            </a:endParaRPr>
          </a:p>
        </p:txBody>
      </p:sp>
    </p:spTree>
    <p:extLst>
      <p:ext uri="{BB962C8B-B14F-4D97-AF65-F5344CB8AC3E}">
        <p14:creationId xmlns:p14="http://schemas.microsoft.com/office/powerpoint/2010/main" val="1412880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Datumsplatzhalter 2"/>
          <p:cNvSpPr>
            <a:spLocks noGrp="1"/>
          </p:cNvSpPr>
          <p:nvPr>
            <p:ph type="dt" sz="half" idx="10"/>
          </p:nvPr>
        </p:nvSpPr>
        <p:spPr>
          <a:xfrm>
            <a:off x="457200" y="4767263"/>
            <a:ext cx="2133600" cy="273844"/>
          </a:xfrm>
          <a:prstGeom prst="rect">
            <a:avLst/>
          </a:prstGeom>
        </p:spPr>
        <p:txBody>
          <a:bodyPr/>
          <a:lstStyle/>
          <a:p>
            <a:fld id="{CCB12438-FA5A-5C4B-B931-B9ABBA2BDC98}" type="datetimeFigureOut">
              <a:rPr lang="de-DE" smtClean="0">
                <a:solidFill>
                  <a:prstClr val="black"/>
                </a:solidFill>
                <a:latin typeface="Calibri"/>
              </a:rPr>
              <a:pPr/>
              <a:t>14.05.20</a:t>
            </a:fld>
            <a:endParaRPr lang="de-DE">
              <a:solidFill>
                <a:prstClr val="black"/>
              </a:solidFill>
              <a:latin typeface="Calibri"/>
            </a:endParaRPr>
          </a:p>
        </p:txBody>
      </p:sp>
      <p:sp>
        <p:nvSpPr>
          <p:cNvPr id="4" name="Fußzeilenplatzhalter 3"/>
          <p:cNvSpPr>
            <a:spLocks noGrp="1"/>
          </p:cNvSpPr>
          <p:nvPr>
            <p:ph type="ftr" sz="quarter" idx="11"/>
          </p:nvPr>
        </p:nvSpPr>
        <p:spPr>
          <a:xfrm>
            <a:off x="3124200" y="4767263"/>
            <a:ext cx="2895600" cy="273844"/>
          </a:xfrm>
          <a:prstGeom prst="rect">
            <a:avLst/>
          </a:prstGeom>
        </p:spPr>
        <p:txBody>
          <a:bodyPr/>
          <a:lstStyle/>
          <a:p>
            <a:endParaRPr lang="de-DE">
              <a:solidFill>
                <a:prstClr val="black"/>
              </a:solidFill>
              <a:latin typeface="Calibri"/>
            </a:endParaRPr>
          </a:p>
        </p:txBody>
      </p:sp>
      <p:sp>
        <p:nvSpPr>
          <p:cNvPr id="5" name="Foliennummernplatzhalter 4"/>
          <p:cNvSpPr>
            <a:spLocks noGrp="1"/>
          </p:cNvSpPr>
          <p:nvPr>
            <p:ph type="sldNum" sz="quarter" idx="12"/>
          </p:nvPr>
        </p:nvSpPr>
        <p:spPr>
          <a:xfrm>
            <a:off x="6553200" y="4767263"/>
            <a:ext cx="2133600" cy="273844"/>
          </a:xfrm>
          <a:prstGeom prst="rect">
            <a:avLst/>
          </a:prstGeom>
        </p:spPr>
        <p:txBody>
          <a:bodyPr/>
          <a:lstStyle/>
          <a:p>
            <a:fld id="{DDEE35B6-1D5E-9441-AB93-F55F9592A7CD}" type="slidenum">
              <a:rPr lang="de-DE" smtClean="0">
                <a:solidFill>
                  <a:prstClr val="black"/>
                </a:solidFill>
                <a:latin typeface="Calibri"/>
              </a:rPr>
              <a:pPr/>
              <a:t>‹Nr.›</a:t>
            </a:fld>
            <a:endParaRPr lang="de-DE">
              <a:solidFill>
                <a:prstClr val="black"/>
              </a:solidFill>
              <a:latin typeface="Calibri"/>
            </a:endParaRPr>
          </a:p>
        </p:txBody>
      </p:sp>
    </p:spTree>
    <p:extLst>
      <p:ext uri="{BB962C8B-B14F-4D97-AF65-F5344CB8AC3E}">
        <p14:creationId xmlns:p14="http://schemas.microsoft.com/office/powerpoint/2010/main" val="2250440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de-CH" smtClean="0"/>
              <a:t>Mastertitelformat bearbeiten</a:t>
            </a:r>
            <a:endParaRPr lang="de-DE"/>
          </a:p>
        </p:txBody>
      </p:sp>
      <p:sp>
        <p:nvSpPr>
          <p:cNvPr id="3" name="Unt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smtClean="0"/>
              <a:t>Master-Untertitelformat bearbeiten</a:t>
            </a:r>
            <a:endParaRPr lang="de-DE"/>
          </a:p>
        </p:txBody>
      </p:sp>
      <p:sp>
        <p:nvSpPr>
          <p:cNvPr id="4" name="Datumsplatzhalter 3"/>
          <p:cNvSpPr>
            <a:spLocks noGrp="1"/>
          </p:cNvSpPr>
          <p:nvPr>
            <p:ph type="dt" sz="half" idx="10"/>
          </p:nvPr>
        </p:nvSpPr>
        <p:spPr>
          <a:xfrm>
            <a:off x="457200" y="4767263"/>
            <a:ext cx="2133600" cy="273844"/>
          </a:xfrm>
          <a:prstGeom prst="rect">
            <a:avLst/>
          </a:prstGeom>
        </p:spPr>
        <p:txBody>
          <a:bodyPr/>
          <a:lstStyle/>
          <a:p>
            <a:fld id="{CCB12438-FA5A-5C4B-B931-B9ABBA2BDC98}" type="datetimeFigureOut">
              <a:rPr lang="de-DE" smtClean="0"/>
              <a:t>14.05.20</a:t>
            </a:fld>
            <a:endParaRPr lang="de-DE"/>
          </a:p>
        </p:txBody>
      </p:sp>
      <p:sp>
        <p:nvSpPr>
          <p:cNvPr id="5" name="Fußzeilenplatzhalter 4"/>
          <p:cNvSpPr>
            <a:spLocks noGrp="1"/>
          </p:cNvSpPr>
          <p:nvPr>
            <p:ph type="ftr" sz="quarter" idx="11"/>
          </p:nvPr>
        </p:nvSpPr>
        <p:spPr>
          <a:xfrm>
            <a:off x="3124200" y="4767263"/>
            <a:ext cx="2895600" cy="273844"/>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4767263"/>
            <a:ext cx="2133600" cy="273844"/>
          </a:xfrm>
          <a:prstGeom prst="rect">
            <a:avLst/>
          </a:prstGeom>
        </p:spPr>
        <p:txBody>
          <a:bodyPr/>
          <a:lstStyle/>
          <a:p>
            <a:fld id="{DDEE35B6-1D5E-9441-AB93-F55F9592A7CD}" type="slidenum">
              <a:rPr lang="de-DE" smtClean="0"/>
              <a:t>‹Nr.›</a:t>
            </a:fld>
            <a:endParaRPr lang="de-DE"/>
          </a:p>
        </p:txBody>
      </p:sp>
    </p:spTree>
    <p:extLst>
      <p:ext uri="{BB962C8B-B14F-4D97-AF65-F5344CB8AC3E}">
        <p14:creationId xmlns:p14="http://schemas.microsoft.com/office/powerpoint/2010/main" val="4070855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4767263"/>
            <a:ext cx="2133600" cy="273844"/>
          </a:xfrm>
          <a:prstGeom prst="rect">
            <a:avLst/>
          </a:prstGeom>
        </p:spPr>
        <p:txBody>
          <a:bodyPr/>
          <a:lstStyle/>
          <a:p>
            <a:fld id="{CCB12438-FA5A-5C4B-B931-B9ABBA2BDC98}" type="datetimeFigureOut">
              <a:rPr lang="de-DE" smtClean="0">
                <a:solidFill>
                  <a:prstClr val="black"/>
                </a:solidFill>
                <a:latin typeface="Calibri"/>
              </a:rPr>
              <a:pPr/>
              <a:t>14.05.20</a:t>
            </a:fld>
            <a:endParaRPr lang="de-DE">
              <a:solidFill>
                <a:prstClr val="black"/>
              </a:solidFill>
              <a:latin typeface="Calibri"/>
            </a:endParaRPr>
          </a:p>
        </p:txBody>
      </p:sp>
      <p:sp>
        <p:nvSpPr>
          <p:cNvPr id="3" name="Fußzeilenplatzhalter 2"/>
          <p:cNvSpPr>
            <a:spLocks noGrp="1"/>
          </p:cNvSpPr>
          <p:nvPr>
            <p:ph type="ftr" sz="quarter" idx="11"/>
          </p:nvPr>
        </p:nvSpPr>
        <p:spPr>
          <a:xfrm>
            <a:off x="3124200" y="4767263"/>
            <a:ext cx="2895600" cy="273844"/>
          </a:xfrm>
          <a:prstGeom prst="rect">
            <a:avLst/>
          </a:prstGeom>
        </p:spPr>
        <p:txBody>
          <a:bodyPr/>
          <a:lstStyle/>
          <a:p>
            <a:endParaRPr lang="de-DE">
              <a:solidFill>
                <a:prstClr val="black"/>
              </a:solidFill>
              <a:latin typeface="Calibri"/>
            </a:endParaRPr>
          </a:p>
        </p:txBody>
      </p:sp>
      <p:sp>
        <p:nvSpPr>
          <p:cNvPr id="4" name="Foliennummernplatzhalter 3"/>
          <p:cNvSpPr>
            <a:spLocks noGrp="1"/>
          </p:cNvSpPr>
          <p:nvPr>
            <p:ph type="sldNum" sz="quarter" idx="12"/>
          </p:nvPr>
        </p:nvSpPr>
        <p:spPr>
          <a:xfrm>
            <a:off x="6553200" y="4767263"/>
            <a:ext cx="2133600" cy="273844"/>
          </a:xfrm>
          <a:prstGeom prst="rect">
            <a:avLst/>
          </a:prstGeom>
        </p:spPr>
        <p:txBody>
          <a:bodyPr/>
          <a:lstStyle/>
          <a:p>
            <a:fld id="{DDEE35B6-1D5E-9441-AB93-F55F9592A7CD}" type="slidenum">
              <a:rPr lang="de-DE" smtClean="0">
                <a:solidFill>
                  <a:prstClr val="black"/>
                </a:solidFill>
                <a:latin typeface="Calibri"/>
              </a:rPr>
              <a:pPr/>
              <a:t>‹Nr.›</a:t>
            </a:fld>
            <a:endParaRPr lang="de-DE">
              <a:solidFill>
                <a:prstClr val="black"/>
              </a:solidFill>
              <a:latin typeface="Calibri"/>
            </a:endParaRPr>
          </a:p>
        </p:txBody>
      </p:sp>
    </p:spTree>
    <p:extLst>
      <p:ext uri="{BB962C8B-B14F-4D97-AF65-F5344CB8AC3E}">
        <p14:creationId xmlns:p14="http://schemas.microsoft.com/office/powerpoint/2010/main" val="4131073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de-CH" smtClean="0"/>
              <a:t>Mastertitelformat bearbeiten</a:t>
            </a:r>
            <a:endParaRPr lang="de-DE"/>
          </a:p>
        </p:txBody>
      </p:sp>
      <p:sp>
        <p:nvSpPr>
          <p:cNvPr id="3" name="Inhaltsplatzhalt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Textplatzhalt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umsplatzhalter 4"/>
          <p:cNvSpPr>
            <a:spLocks noGrp="1"/>
          </p:cNvSpPr>
          <p:nvPr>
            <p:ph type="dt" sz="half" idx="10"/>
          </p:nvPr>
        </p:nvSpPr>
        <p:spPr>
          <a:xfrm>
            <a:off x="457200" y="4767263"/>
            <a:ext cx="2133600" cy="273844"/>
          </a:xfrm>
          <a:prstGeom prst="rect">
            <a:avLst/>
          </a:prstGeom>
        </p:spPr>
        <p:txBody>
          <a:bodyPr/>
          <a:lstStyle/>
          <a:p>
            <a:fld id="{CCB12438-FA5A-5C4B-B931-B9ABBA2BDC98}" type="datetimeFigureOut">
              <a:rPr lang="de-DE" smtClean="0">
                <a:solidFill>
                  <a:prstClr val="black"/>
                </a:solidFill>
                <a:latin typeface="Calibri"/>
              </a:rPr>
              <a:pPr/>
              <a:t>14.05.20</a:t>
            </a:fld>
            <a:endParaRPr lang="de-DE">
              <a:solidFill>
                <a:prstClr val="black"/>
              </a:solidFill>
              <a:latin typeface="Calibri"/>
            </a:endParaRPr>
          </a:p>
        </p:txBody>
      </p:sp>
      <p:sp>
        <p:nvSpPr>
          <p:cNvPr id="6" name="Fußzeilenplatzhalter 5"/>
          <p:cNvSpPr>
            <a:spLocks noGrp="1"/>
          </p:cNvSpPr>
          <p:nvPr>
            <p:ph type="ftr" sz="quarter" idx="11"/>
          </p:nvPr>
        </p:nvSpPr>
        <p:spPr>
          <a:xfrm>
            <a:off x="3124200" y="4767263"/>
            <a:ext cx="2895600" cy="273844"/>
          </a:xfrm>
          <a:prstGeom prst="rect">
            <a:avLst/>
          </a:prstGeom>
        </p:spPr>
        <p:txBody>
          <a:bodyPr/>
          <a:lstStyle/>
          <a:p>
            <a:endParaRPr lang="de-DE">
              <a:solidFill>
                <a:prstClr val="black"/>
              </a:solidFill>
              <a:latin typeface="Calibri"/>
            </a:endParaRPr>
          </a:p>
        </p:txBody>
      </p:sp>
      <p:sp>
        <p:nvSpPr>
          <p:cNvPr id="7" name="Foliennummernplatzhalter 6"/>
          <p:cNvSpPr>
            <a:spLocks noGrp="1"/>
          </p:cNvSpPr>
          <p:nvPr>
            <p:ph type="sldNum" sz="quarter" idx="12"/>
          </p:nvPr>
        </p:nvSpPr>
        <p:spPr>
          <a:xfrm>
            <a:off x="6553200" y="4767263"/>
            <a:ext cx="2133600" cy="273844"/>
          </a:xfrm>
          <a:prstGeom prst="rect">
            <a:avLst/>
          </a:prstGeom>
        </p:spPr>
        <p:txBody>
          <a:bodyPr/>
          <a:lstStyle/>
          <a:p>
            <a:fld id="{DDEE35B6-1D5E-9441-AB93-F55F9592A7CD}" type="slidenum">
              <a:rPr lang="de-DE" smtClean="0">
                <a:solidFill>
                  <a:prstClr val="black"/>
                </a:solidFill>
                <a:latin typeface="Calibri"/>
              </a:rPr>
              <a:pPr/>
              <a:t>‹Nr.›</a:t>
            </a:fld>
            <a:endParaRPr lang="de-DE">
              <a:solidFill>
                <a:prstClr val="black"/>
              </a:solidFill>
              <a:latin typeface="Calibri"/>
            </a:endParaRPr>
          </a:p>
        </p:txBody>
      </p:sp>
    </p:spTree>
    <p:extLst>
      <p:ext uri="{BB962C8B-B14F-4D97-AF65-F5344CB8AC3E}">
        <p14:creationId xmlns:p14="http://schemas.microsoft.com/office/powerpoint/2010/main" val="3725766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de-CH" smtClean="0"/>
              <a:t>Mastertitelformat bearbeiten</a:t>
            </a:r>
            <a:endParaRPr lang="de-DE"/>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umsplatzhalter 4"/>
          <p:cNvSpPr>
            <a:spLocks noGrp="1"/>
          </p:cNvSpPr>
          <p:nvPr>
            <p:ph type="dt" sz="half" idx="10"/>
          </p:nvPr>
        </p:nvSpPr>
        <p:spPr>
          <a:xfrm>
            <a:off x="457200" y="4767263"/>
            <a:ext cx="2133600" cy="273844"/>
          </a:xfrm>
          <a:prstGeom prst="rect">
            <a:avLst/>
          </a:prstGeom>
        </p:spPr>
        <p:txBody>
          <a:bodyPr/>
          <a:lstStyle/>
          <a:p>
            <a:fld id="{CCB12438-FA5A-5C4B-B931-B9ABBA2BDC98}" type="datetimeFigureOut">
              <a:rPr lang="de-DE" smtClean="0">
                <a:solidFill>
                  <a:prstClr val="black"/>
                </a:solidFill>
                <a:latin typeface="Calibri"/>
              </a:rPr>
              <a:pPr/>
              <a:t>14.05.20</a:t>
            </a:fld>
            <a:endParaRPr lang="de-DE">
              <a:solidFill>
                <a:prstClr val="black"/>
              </a:solidFill>
              <a:latin typeface="Calibri"/>
            </a:endParaRPr>
          </a:p>
        </p:txBody>
      </p:sp>
      <p:sp>
        <p:nvSpPr>
          <p:cNvPr id="6" name="Fußzeilenplatzhalter 5"/>
          <p:cNvSpPr>
            <a:spLocks noGrp="1"/>
          </p:cNvSpPr>
          <p:nvPr>
            <p:ph type="ftr" sz="quarter" idx="11"/>
          </p:nvPr>
        </p:nvSpPr>
        <p:spPr>
          <a:xfrm>
            <a:off x="3124200" y="4767263"/>
            <a:ext cx="2895600" cy="273844"/>
          </a:xfrm>
          <a:prstGeom prst="rect">
            <a:avLst/>
          </a:prstGeom>
        </p:spPr>
        <p:txBody>
          <a:bodyPr/>
          <a:lstStyle/>
          <a:p>
            <a:endParaRPr lang="de-DE">
              <a:solidFill>
                <a:prstClr val="black"/>
              </a:solidFill>
              <a:latin typeface="Calibri"/>
            </a:endParaRPr>
          </a:p>
        </p:txBody>
      </p:sp>
      <p:sp>
        <p:nvSpPr>
          <p:cNvPr id="7" name="Foliennummernplatzhalter 6"/>
          <p:cNvSpPr>
            <a:spLocks noGrp="1"/>
          </p:cNvSpPr>
          <p:nvPr>
            <p:ph type="sldNum" sz="quarter" idx="12"/>
          </p:nvPr>
        </p:nvSpPr>
        <p:spPr>
          <a:xfrm>
            <a:off x="6553200" y="4767263"/>
            <a:ext cx="2133600" cy="273844"/>
          </a:xfrm>
          <a:prstGeom prst="rect">
            <a:avLst/>
          </a:prstGeom>
        </p:spPr>
        <p:txBody>
          <a:bodyPr/>
          <a:lstStyle/>
          <a:p>
            <a:fld id="{DDEE35B6-1D5E-9441-AB93-F55F9592A7CD}" type="slidenum">
              <a:rPr lang="de-DE" smtClean="0">
                <a:solidFill>
                  <a:prstClr val="black"/>
                </a:solidFill>
                <a:latin typeface="Calibri"/>
              </a:rPr>
              <a:pPr/>
              <a:t>‹Nr.›</a:t>
            </a:fld>
            <a:endParaRPr lang="de-DE">
              <a:solidFill>
                <a:prstClr val="black"/>
              </a:solidFill>
              <a:latin typeface="Calibri"/>
            </a:endParaRPr>
          </a:p>
        </p:txBody>
      </p:sp>
    </p:spTree>
    <p:extLst>
      <p:ext uri="{BB962C8B-B14F-4D97-AF65-F5344CB8AC3E}">
        <p14:creationId xmlns:p14="http://schemas.microsoft.com/office/powerpoint/2010/main" val="3747051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a:xfrm>
            <a:off x="457200" y="4767263"/>
            <a:ext cx="2133600" cy="273844"/>
          </a:xfrm>
          <a:prstGeom prst="rect">
            <a:avLst/>
          </a:prstGeom>
        </p:spPr>
        <p:txBody>
          <a:bodyPr/>
          <a:lstStyle/>
          <a:p>
            <a:fld id="{CCB12438-FA5A-5C4B-B931-B9ABBA2BDC98}" type="datetimeFigureOut">
              <a:rPr lang="de-DE" smtClean="0">
                <a:solidFill>
                  <a:prstClr val="black"/>
                </a:solidFill>
                <a:latin typeface="Calibri"/>
              </a:rPr>
              <a:pPr/>
              <a:t>14.05.20</a:t>
            </a:fld>
            <a:endParaRPr lang="de-DE">
              <a:solidFill>
                <a:prstClr val="black"/>
              </a:solidFill>
              <a:latin typeface="Calibri"/>
            </a:endParaRPr>
          </a:p>
        </p:txBody>
      </p:sp>
      <p:sp>
        <p:nvSpPr>
          <p:cNvPr id="5" name="Fußzeilenplatzhalter 4"/>
          <p:cNvSpPr>
            <a:spLocks noGrp="1"/>
          </p:cNvSpPr>
          <p:nvPr>
            <p:ph type="ftr" sz="quarter" idx="11"/>
          </p:nvPr>
        </p:nvSpPr>
        <p:spPr>
          <a:xfrm>
            <a:off x="3124200" y="4767263"/>
            <a:ext cx="2895600" cy="273844"/>
          </a:xfrm>
          <a:prstGeom prst="rect">
            <a:avLst/>
          </a:prstGeom>
        </p:spPr>
        <p:txBody>
          <a:bodyPr/>
          <a:lstStyle/>
          <a:p>
            <a:endParaRPr lang="de-DE">
              <a:solidFill>
                <a:prstClr val="black"/>
              </a:solidFill>
              <a:latin typeface="Calibri"/>
            </a:endParaRPr>
          </a:p>
        </p:txBody>
      </p:sp>
      <p:sp>
        <p:nvSpPr>
          <p:cNvPr id="6" name="Foliennummernplatzhalter 5"/>
          <p:cNvSpPr>
            <a:spLocks noGrp="1"/>
          </p:cNvSpPr>
          <p:nvPr>
            <p:ph type="sldNum" sz="quarter" idx="12"/>
          </p:nvPr>
        </p:nvSpPr>
        <p:spPr>
          <a:xfrm>
            <a:off x="6553200" y="4767263"/>
            <a:ext cx="2133600" cy="273844"/>
          </a:xfrm>
          <a:prstGeom prst="rect">
            <a:avLst/>
          </a:prstGeom>
        </p:spPr>
        <p:txBody>
          <a:bodyPr/>
          <a:lstStyle/>
          <a:p>
            <a:fld id="{DDEE35B6-1D5E-9441-AB93-F55F9592A7CD}" type="slidenum">
              <a:rPr lang="de-DE" smtClean="0">
                <a:solidFill>
                  <a:prstClr val="black"/>
                </a:solidFill>
                <a:latin typeface="Calibri"/>
              </a:rPr>
              <a:pPr/>
              <a:t>‹Nr.›</a:t>
            </a:fld>
            <a:endParaRPr lang="de-DE">
              <a:solidFill>
                <a:prstClr val="black"/>
              </a:solidFill>
              <a:latin typeface="Calibri"/>
            </a:endParaRPr>
          </a:p>
        </p:txBody>
      </p:sp>
    </p:spTree>
    <p:extLst>
      <p:ext uri="{BB962C8B-B14F-4D97-AF65-F5344CB8AC3E}">
        <p14:creationId xmlns:p14="http://schemas.microsoft.com/office/powerpoint/2010/main" val="1286278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54781"/>
            <a:ext cx="2057400" cy="3290888"/>
          </a:xfrm>
        </p:spPr>
        <p:txBody>
          <a:bodyPr vert="eaVert"/>
          <a:lstStyle/>
          <a:p>
            <a:r>
              <a:rPr lang="de-CH" smtClean="0"/>
              <a:t>Mastertitelformat bearbeiten</a:t>
            </a:r>
            <a:endParaRPr lang="de-DE"/>
          </a:p>
        </p:txBody>
      </p:sp>
      <p:sp>
        <p:nvSpPr>
          <p:cNvPr id="3" name="Vertikaler Textplatzhalter 2"/>
          <p:cNvSpPr>
            <a:spLocks noGrp="1"/>
          </p:cNvSpPr>
          <p:nvPr>
            <p:ph type="body" orient="vert" idx="1"/>
          </p:nvPr>
        </p:nvSpPr>
        <p:spPr>
          <a:xfrm>
            <a:off x="457200" y="154781"/>
            <a:ext cx="6019800" cy="3290888"/>
          </a:xfrm>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a:xfrm>
            <a:off x="457200" y="4767263"/>
            <a:ext cx="2133600" cy="273844"/>
          </a:xfrm>
          <a:prstGeom prst="rect">
            <a:avLst/>
          </a:prstGeom>
        </p:spPr>
        <p:txBody>
          <a:bodyPr/>
          <a:lstStyle/>
          <a:p>
            <a:fld id="{CCB12438-FA5A-5C4B-B931-B9ABBA2BDC98}" type="datetimeFigureOut">
              <a:rPr lang="de-DE" smtClean="0">
                <a:solidFill>
                  <a:prstClr val="black"/>
                </a:solidFill>
                <a:latin typeface="Calibri"/>
              </a:rPr>
              <a:pPr/>
              <a:t>14.05.20</a:t>
            </a:fld>
            <a:endParaRPr lang="de-DE">
              <a:solidFill>
                <a:prstClr val="black"/>
              </a:solidFill>
              <a:latin typeface="Calibri"/>
            </a:endParaRPr>
          </a:p>
        </p:txBody>
      </p:sp>
      <p:sp>
        <p:nvSpPr>
          <p:cNvPr id="5" name="Fußzeilenplatzhalter 4"/>
          <p:cNvSpPr>
            <a:spLocks noGrp="1"/>
          </p:cNvSpPr>
          <p:nvPr>
            <p:ph type="ftr" sz="quarter" idx="11"/>
          </p:nvPr>
        </p:nvSpPr>
        <p:spPr>
          <a:xfrm>
            <a:off x="3124200" y="4767263"/>
            <a:ext cx="2895600" cy="273844"/>
          </a:xfrm>
          <a:prstGeom prst="rect">
            <a:avLst/>
          </a:prstGeom>
        </p:spPr>
        <p:txBody>
          <a:bodyPr/>
          <a:lstStyle/>
          <a:p>
            <a:endParaRPr lang="de-DE">
              <a:solidFill>
                <a:prstClr val="black"/>
              </a:solidFill>
              <a:latin typeface="Calibri"/>
            </a:endParaRPr>
          </a:p>
        </p:txBody>
      </p:sp>
      <p:sp>
        <p:nvSpPr>
          <p:cNvPr id="6" name="Foliennummernplatzhalter 5"/>
          <p:cNvSpPr>
            <a:spLocks noGrp="1"/>
          </p:cNvSpPr>
          <p:nvPr>
            <p:ph type="sldNum" sz="quarter" idx="12"/>
          </p:nvPr>
        </p:nvSpPr>
        <p:spPr>
          <a:xfrm>
            <a:off x="6553200" y="4767263"/>
            <a:ext cx="2133600" cy="273844"/>
          </a:xfrm>
          <a:prstGeom prst="rect">
            <a:avLst/>
          </a:prstGeom>
        </p:spPr>
        <p:txBody>
          <a:bodyPr/>
          <a:lstStyle/>
          <a:p>
            <a:fld id="{DDEE35B6-1D5E-9441-AB93-F55F9592A7CD}" type="slidenum">
              <a:rPr lang="de-DE" smtClean="0">
                <a:solidFill>
                  <a:prstClr val="black"/>
                </a:solidFill>
                <a:latin typeface="Calibri"/>
              </a:rPr>
              <a:pPr/>
              <a:t>‹Nr.›</a:t>
            </a:fld>
            <a:endParaRPr lang="de-DE">
              <a:solidFill>
                <a:prstClr val="black"/>
              </a:solidFill>
              <a:latin typeface="Calibri"/>
            </a:endParaRPr>
          </a:p>
        </p:txBody>
      </p:sp>
    </p:spTree>
    <p:extLst>
      <p:ext uri="{BB962C8B-B14F-4D97-AF65-F5344CB8AC3E}">
        <p14:creationId xmlns:p14="http://schemas.microsoft.com/office/powerpoint/2010/main" val="1210180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Inhaltsplatzhalter 2"/>
          <p:cNvSpPr>
            <a:spLocks noGrp="1"/>
          </p:cNvSpPr>
          <p:nvPr>
            <p:ph idx="1"/>
          </p:nvPr>
        </p:nvSpPr>
        <p:spPr/>
        <p:txBody>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Tree>
    <p:extLst>
      <p:ext uri="{BB962C8B-B14F-4D97-AF65-F5344CB8AC3E}">
        <p14:creationId xmlns:p14="http://schemas.microsoft.com/office/powerpoint/2010/main" val="4046982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de-CH" smtClean="0"/>
              <a:t>Mastertitelformat bearbeiten</a:t>
            </a:r>
            <a:endParaRPr lang="de-DE"/>
          </a:p>
        </p:txBody>
      </p:sp>
      <p:sp>
        <p:nvSpPr>
          <p:cNvPr id="3" name="Textplatzhalt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CH" smtClean="0"/>
              <a:t>Mastertextformat bearbeiten</a:t>
            </a:r>
          </a:p>
        </p:txBody>
      </p:sp>
      <p:sp>
        <p:nvSpPr>
          <p:cNvPr id="4" name="Datumsplatzhalter 3"/>
          <p:cNvSpPr>
            <a:spLocks noGrp="1"/>
          </p:cNvSpPr>
          <p:nvPr>
            <p:ph type="dt" sz="half" idx="10"/>
          </p:nvPr>
        </p:nvSpPr>
        <p:spPr>
          <a:xfrm>
            <a:off x="457200" y="4767263"/>
            <a:ext cx="2133600" cy="273844"/>
          </a:xfrm>
          <a:prstGeom prst="rect">
            <a:avLst/>
          </a:prstGeom>
        </p:spPr>
        <p:txBody>
          <a:bodyPr/>
          <a:lstStyle/>
          <a:p>
            <a:fld id="{CCB12438-FA5A-5C4B-B931-B9ABBA2BDC98}" type="datetimeFigureOut">
              <a:rPr lang="de-DE" smtClean="0"/>
              <a:t>14.05.20</a:t>
            </a:fld>
            <a:endParaRPr lang="de-DE"/>
          </a:p>
        </p:txBody>
      </p:sp>
      <p:sp>
        <p:nvSpPr>
          <p:cNvPr id="5" name="Fußzeilenplatzhalter 4"/>
          <p:cNvSpPr>
            <a:spLocks noGrp="1"/>
          </p:cNvSpPr>
          <p:nvPr>
            <p:ph type="ftr" sz="quarter" idx="11"/>
          </p:nvPr>
        </p:nvSpPr>
        <p:spPr>
          <a:xfrm>
            <a:off x="3124200" y="4767263"/>
            <a:ext cx="2895600" cy="273844"/>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4767263"/>
            <a:ext cx="2133600" cy="273844"/>
          </a:xfrm>
          <a:prstGeom prst="rect">
            <a:avLst/>
          </a:prstGeom>
        </p:spPr>
        <p:txBody>
          <a:bodyPr/>
          <a:lstStyle/>
          <a:p>
            <a:fld id="{DDEE35B6-1D5E-9441-AB93-F55F9592A7CD}" type="slidenum">
              <a:rPr lang="de-DE" smtClean="0"/>
              <a:t>‹Nr.›</a:t>
            </a:fld>
            <a:endParaRPr lang="de-DE"/>
          </a:p>
        </p:txBody>
      </p:sp>
    </p:spTree>
    <p:extLst>
      <p:ext uri="{BB962C8B-B14F-4D97-AF65-F5344CB8AC3E}">
        <p14:creationId xmlns:p14="http://schemas.microsoft.com/office/powerpoint/2010/main" val="1069169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Inhaltsplatzhalt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Inhaltsplatzhalt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Datumsplatzhalter 4"/>
          <p:cNvSpPr>
            <a:spLocks noGrp="1"/>
          </p:cNvSpPr>
          <p:nvPr>
            <p:ph type="dt" sz="half" idx="10"/>
          </p:nvPr>
        </p:nvSpPr>
        <p:spPr>
          <a:xfrm>
            <a:off x="457200" y="4767263"/>
            <a:ext cx="2133600" cy="273844"/>
          </a:xfrm>
          <a:prstGeom prst="rect">
            <a:avLst/>
          </a:prstGeom>
        </p:spPr>
        <p:txBody>
          <a:bodyPr/>
          <a:lstStyle/>
          <a:p>
            <a:fld id="{CCB12438-FA5A-5C4B-B931-B9ABBA2BDC98}" type="datetimeFigureOut">
              <a:rPr lang="de-DE" smtClean="0"/>
              <a:t>14.05.20</a:t>
            </a:fld>
            <a:endParaRPr lang="de-DE"/>
          </a:p>
        </p:txBody>
      </p:sp>
      <p:sp>
        <p:nvSpPr>
          <p:cNvPr id="6" name="Fußzeilenplatzhalter 5"/>
          <p:cNvSpPr>
            <a:spLocks noGrp="1"/>
          </p:cNvSpPr>
          <p:nvPr>
            <p:ph type="ftr" sz="quarter" idx="11"/>
          </p:nvPr>
        </p:nvSpPr>
        <p:spPr>
          <a:xfrm>
            <a:off x="3124200" y="4767263"/>
            <a:ext cx="2895600" cy="273844"/>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4767263"/>
            <a:ext cx="2133600" cy="273844"/>
          </a:xfrm>
          <a:prstGeom prst="rect">
            <a:avLst/>
          </a:prstGeom>
        </p:spPr>
        <p:txBody>
          <a:bodyPr/>
          <a:lstStyle/>
          <a:p>
            <a:fld id="{DDEE35B6-1D5E-9441-AB93-F55F9592A7CD}" type="slidenum">
              <a:rPr lang="de-DE" smtClean="0"/>
              <a:t>‹Nr.›</a:t>
            </a:fld>
            <a:endParaRPr lang="de-DE"/>
          </a:p>
        </p:txBody>
      </p:sp>
    </p:spTree>
    <p:extLst>
      <p:ext uri="{BB962C8B-B14F-4D97-AF65-F5344CB8AC3E}">
        <p14:creationId xmlns:p14="http://schemas.microsoft.com/office/powerpoint/2010/main" val="386417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p:spPr>
        <p:txBody>
          <a:bodyPr/>
          <a:lstStyle>
            <a:lvl1pPr>
              <a:defRPr/>
            </a:lvl1pPr>
          </a:lstStyle>
          <a:p>
            <a:r>
              <a:rPr lang="de-CH" smtClean="0"/>
              <a:t>Mastertitelformat bearbeiten</a:t>
            </a:r>
            <a:endParaRPr lang="de-DE"/>
          </a:p>
        </p:txBody>
      </p:sp>
      <p:sp>
        <p:nvSpPr>
          <p:cNvPr id="3" name="Textplatzhalt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4" name="Inhaltsplatzhalt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Textplatzhalt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6" name="Inhaltsplatzhalt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7" name="Datumsplatzhalter 6"/>
          <p:cNvSpPr>
            <a:spLocks noGrp="1"/>
          </p:cNvSpPr>
          <p:nvPr>
            <p:ph type="dt" sz="half" idx="10"/>
          </p:nvPr>
        </p:nvSpPr>
        <p:spPr>
          <a:xfrm>
            <a:off x="457200" y="4767263"/>
            <a:ext cx="2133600" cy="273844"/>
          </a:xfrm>
          <a:prstGeom prst="rect">
            <a:avLst/>
          </a:prstGeom>
        </p:spPr>
        <p:txBody>
          <a:bodyPr/>
          <a:lstStyle/>
          <a:p>
            <a:fld id="{CCB12438-FA5A-5C4B-B931-B9ABBA2BDC98}" type="datetimeFigureOut">
              <a:rPr lang="de-DE" smtClean="0"/>
              <a:t>14.05.20</a:t>
            </a:fld>
            <a:endParaRPr lang="de-DE"/>
          </a:p>
        </p:txBody>
      </p:sp>
      <p:sp>
        <p:nvSpPr>
          <p:cNvPr id="8" name="Fußzeilenplatzhalter 7"/>
          <p:cNvSpPr>
            <a:spLocks noGrp="1"/>
          </p:cNvSpPr>
          <p:nvPr>
            <p:ph type="ftr" sz="quarter" idx="11"/>
          </p:nvPr>
        </p:nvSpPr>
        <p:spPr>
          <a:xfrm>
            <a:off x="3124200" y="4767263"/>
            <a:ext cx="2895600" cy="273844"/>
          </a:xfrm>
          <a:prstGeom prst="rect">
            <a:avLst/>
          </a:prstGeom>
        </p:spPr>
        <p:txBody>
          <a:bodyPr/>
          <a:lstStyle/>
          <a:p>
            <a:endParaRPr lang="de-DE"/>
          </a:p>
        </p:txBody>
      </p:sp>
      <p:sp>
        <p:nvSpPr>
          <p:cNvPr id="9" name="Foliennummernplatzhalter 8"/>
          <p:cNvSpPr>
            <a:spLocks noGrp="1"/>
          </p:cNvSpPr>
          <p:nvPr>
            <p:ph type="sldNum" sz="quarter" idx="12"/>
          </p:nvPr>
        </p:nvSpPr>
        <p:spPr>
          <a:xfrm>
            <a:off x="6553200" y="4767263"/>
            <a:ext cx="2133600" cy="273844"/>
          </a:xfrm>
          <a:prstGeom prst="rect">
            <a:avLst/>
          </a:prstGeom>
        </p:spPr>
        <p:txBody>
          <a:bodyPr/>
          <a:lstStyle/>
          <a:p>
            <a:fld id="{DDEE35B6-1D5E-9441-AB93-F55F9592A7CD}" type="slidenum">
              <a:rPr lang="de-DE" smtClean="0"/>
              <a:t>‹Nr.›</a:t>
            </a:fld>
            <a:endParaRPr lang="de-DE"/>
          </a:p>
        </p:txBody>
      </p:sp>
    </p:spTree>
    <p:extLst>
      <p:ext uri="{BB962C8B-B14F-4D97-AF65-F5344CB8AC3E}">
        <p14:creationId xmlns:p14="http://schemas.microsoft.com/office/powerpoint/2010/main" val="2726534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Datumsplatzhalter 2"/>
          <p:cNvSpPr>
            <a:spLocks noGrp="1"/>
          </p:cNvSpPr>
          <p:nvPr>
            <p:ph type="dt" sz="half" idx="10"/>
          </p:nvPr>
        </p:nvSpPr>
        <p:spPr>
          <a:xfrm>
            <a:off x="457200" y="4767263"/>
            <a:ext cx="2133600" cy="273844"/>
          </a:xfrm>
          <a:prstGeom prst="rect">
            <a:avLst/>
          </a:prstGeom>
        </p:spPr>
        <p:txBody>
          <a:bodyPr/>
          <a:lstStyle/>
          <a:p>
            <a:fld id="{CCB12438-FA5A-5C4B-B931-B9ABBA2BDC98}" type="datetimeFigureOut">
              <a:rPr lang="de-DE" smtClean="0"/>
              <a:t>14.05.20</a:t>
            </a:fld>
            <a:endParaRPr lang="de-DE"/>
          </a:p>
        </p:txBody>
      </p:sp>
      <p:sp>
        <p:nvSpPr>
          <p:cNvPr id="4" name="Fußzeilenplatzhalter 3"/>
          <p:cNvSpPr>
            <a:spLocks noGrp="1"/>
          </p:cNvSpPr>
          <p:nvPr>
            <p:ph type="ftr" sz="quarter" idx="11"/>
          </p:nvPr>
        </p:nvSpPr>
        <p:spPr>
          <a:xfrm>
            <a:off x="3124200" y="4767263"/>
            <a:ext cx="2895600" cy="273844"/>
          </a:xfrm>
          <a:prstGeom prst="rect">
            <a:avLst/>
          </a:prstGeom>
        </p:spPr>
        <p:txBody>
          <a:bodyPr/>
          <a:lstStyle/>
          <a:p>
            <a:endParaRPr lang="de-DE"/>
          </a:p>
        </p:txBody>
      </p:sp>
      <p:sp>
        <p:nvSpPr>
          <p:cNvPr id="5" name="Foliennummernplatzhalter 4"/>
          <p:cNvSpPr>
            <a:spLocks noGrp="1"/>
          </p:cNvSpPr>
          <p:nvPr>
            <p:ph type="sldNum" sz="quarter" idx="12"/>
          </p:nvPr>
        </p:nvSpPr>
        <p:spPr>
          <a:xfrm>
            <a:off x="6553200" y="4767263"/>
            <a:ext cx="2133600" cy="273844"/>
          </a:xfrm>
          <a:prstGeom prst="rect">
            <a:avLst/>
          </a:prstGeom>
        </p:spPr>
        <p:txBody>
          <a:bodyPr/>
          <a:lstStyle/>
          <a:p>
            <a:fld id="{DDEE35B6-1D5E-9441-AB93-F55F9592A7CD}" type="slidenum">
              <a:rPr lang="de-DE" smtClean="0"/>
              <a:t>‹Nr.›</a:t>
            </a:fld>
            <a:endParaRPr lang="de-DE"/>
          </a:p>
        </p:txBody>
      </p:sp>
    </p:spTree>
    <p:extLst>
      <p:ext uri="{BB962C8B-B14F-4D97-AF65-F5344CB8AC3E}">
        <p14:creationId xmlns:p14="http://schemas.microsoft.com/office/powerpoint/2010/main" val="2144381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4767263"/>
            <a:ext cx="2133600" cy="273844"/>
          </a:xfrm>
          <a:prstGeom prst="rect">
            <a:avLst/>
          </a:prstGeom>
        </p:spPr>
        <p:txBody>
          <a:bodyPr/>
          <a:lstStyle/>
          <a:p>
            <a:fld id="{CCB12438-FA5A-5C4B-B931-B9ABBA2BDC98}" type="datetimeFigureOut">
              <a:rPr lang="de-DE" smtClean="0"/>
              <a:t>14.05.20</a:t>
            </a:fld>
            <a:endParaRPr lang="de-DE"/>
          </a:p>
        </p:txBody>
      </p:sp>
      <p:sp>
        <p:nvSpPr>
          <p:cNvPr id="3" name="Fußzeilenplatzhalter 2"/>
          <p:cNvSpPr>
            <a:spLocks noGrp="1"/>
          </p:cNvSpPr>
          <p:nvPr>
            <p:ph type="ftr" sz="quarter" idx="11"/>
          </p:nvPr>
        </p:nvSpPr>
        <p:spPr>
          <a:xfrm>
            <a:off x="3124200" y="4767263"/>
            <a:ext cx="2895600" cy="273844"/>
          </a:xfrm>
          <a:prstGeom prst="rect">
            <a:avLst/>
          </a:prstGeom>
        </p:spPr>
        <p:txBody>
          <a:bodyPr/>
          <a:lstStyle/>
          <a:p>
            <a:endParaRPr lang="de-DE"/>
          </a:p>
        </p:txBody>
      </p:sp>
      <p:sp>
        <p:nvSpPr>
          <p:cNvPr id="4" name="Foliennummernplatzhalter 3"/>
          <p:cNvSpPr>
            <a:spLocks noGrp="1"/>
          </p:cNvSpPr>
          <p:nvPr>
            <p:ph type="sldNum" sz="quarter" idx="12"/>
          </p:nvPr>
        </p:nvSpPr>
        <p:spPr>
          <a:xfrm>
            <a:off x="6553200" y="4767263"/>
            <a:ext cx="2133600" cy="273844"/>
          </a:xfrm>
          <a:prstGeom prst="rect">
            <a:avLst/>
          </a:prstGeom>
        </p:spPr>
        <p:txBody>
          <a:bodyPr/>
          <a:lstStyle/>
          <a:p>
            <a:fld id="{DDEE35B6-1D5E-9441-AB93-F55F9592A7CD}" type="slidenum">
              <a:rPr lang="de-DE" smtClean="0"/>
              <a:t>‹Nr.›</a:t>
            </a:fld>
            <a:endParaRPr lang="de-DE"/>
          </a:p>
        </p:txBody>
      </p:sp>
    </p:spTree>
    <p:extLst>
      <p:ext uri="{BB962C8B-B14F-4D97-AF65-F5344CB8AC3E}">
        <p14:creationId xmlns:p14="http://schemas.microsoft.com/office/powerpoint/2010/main" val="2870612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de-CH" smtClean="0"/>
              <a:t>Mastertitelformat bearbeiten</a:t>
            </a:r>
            <a:endParaRPr lang="de-DE"/>
          </a:p>
        </p:txBody>
      </p:sp>
      <p:sp>
        <p:nvSpPr>
          <p:cNvPr id="3" name="Inhaltsplatzhalt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Textplatzhalt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umsplatzhalter 4"/>
          <p:cNvSpPr>
            <a:spLocks noGrp="1"/>
          </p:cNvSpPr>
          <p:nvPr>
            <p:ph type="dt" sz="half" idx="10"/>
          </p:nvPr>
        </p:nvSpPr>
        <p:spPr>
          <a:xfrm>
            <a:off x="457200" y="4767263"/>
            <a:ext cx="2133600" cy="273844"/>
          </a:xfrm>
          <a:prstGeom prst="rect">
            <a:avLst/>
          </a:prstGeom>
        </p:spPr>
        <p:txBody>
          <a:bodyPr/>
          <a:lstStyle/>
          <a:p>
            <a:fld id="{CCB12438-FA5A-5C4B-B931-B9ABBA2BDC98}" type="datetimeFigureOut">
              <a:rPr lang="de-DE" smtClean="0"/>
              <a:t>14.05.20</a:t>
            </a:fld>
            <a:endParaRPr lang="de-DE"/>
          </a:p>
        </p:txBody>
      </p:sp>
      <p:sp>
        <p:nvSpPr>
          <p:cNvPr id="6" name="Fußzeilenplatzhalter 5"/>
          <p:cNvSpPr>
            <a:spLocks noGrp="1"/>
          </p:cNvSpPr>
          <p:nvPr>
            <p:ph type="ftr" sz="quarter" idx="11"/>
          </p:nvPr>
        </p:nvSpPr>
        <p:spPr>
          <a:xfrm>
            <a:off x="3124200" y="4767263"/>
            <a:ext cx="2895600" cy="273844"/>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4767263"/>
            <a:ext cx="2133600" cy="273844"/>
          </a:xfrm>
          <a:prstGeom prst="rect">
            <a:avLst/>
          </a:prstGeom>
        </p:spPr>
        <p:txBody>
          <a:bodyPr/>
          <a:lstStyle/>
          <a:p>
            <a:fld id="{DDEE35B6-1D5E-9441-AB93-F55F9592A7CD}" type="slidenum">
              <a:rPr lang="de-DE" smtClean="0"/>
              <a:t>‹Nr.›</a:t>
            </a:fld>
            <a:endParaRPr lang="de-DE"/>
          </a:p>
        </p:txBody>
      </p:sp>
    </p:spTree>
    <p:extLst>
      <p:ext uri="{BB962C8B-B14F-4D97-AF65-F5344CB8AC3E}">
        <p14:creationId xmlns:p14="http://schemas.microsoft.com/office/powerpoint/2010/main" val="2262697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0"/>
            <a:ext cx="8229600" cy="1193799"/>
          </a:xfrm>
          <a:prstGeom prst="rect">
            <a:avLst/>
          </a:prstGeom>
        </p:spPr>
        <p:txBody>
          <a:bodyPr vert="horz" lIns="91440" tIns="45720" rIns="91440" bIns="45720" rtlCol="0" anchor="t">
            <a:normAutofit/>
          </a:bodyPr>
          <a:lstStyle/>
          <a:p>
            <a:r>
              <a:rPr lang="de-CH" dirty="0" smtClean="0"/>
              <a:t>Mastertitelformat bearbeiten</a:t>
            </a:r>
            <a:endParaRPr lang="de-DE" dirty="0"/>
          </a:p>
        </p:txBody>
      </p:sp>
      <p:sp>
        <p:nvSpPr>
          <p:cNvPr id="3" name="Textplatzhalter 2"/>
          <p:cNvSpPr>
            <a:spLocks noGrp="1"/>
          </p:cNvSpPr>
          <p:nvPr>
            <p:ph type="body" idx="1"/>
          </p:nvPr>
        </p:nvSpPr>
        <p:spPr>
          <a:xfrm>
            <a:off x="457200" y="859692"/>
            <a:ext cx="8229600" cy="4005385"/>
          </a:xfrm>
          <a:prstGeom prst="rect">
            <a:avLst/>
          </a:prstGeom>
        </p:spPr>
        <p:txBody>
          <a:bodyPr vert="horz" lIns="91440" tIns="45720" rIns="91440" bIns="45720" rtlCol="0">
            <a:normAutofit/>
          </a:bodyPr>
          <a:lstStyle/>
          <a:p>
            <a:pPr lvl="0"/>
            <a:r>
              <a:rPr lang="de-CH" dirty="0" smtClean="0"/>
              <a:t>Mastertextformat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DE" dirty="0"/>
          </a:p>
        </p:txBody>
      </p:sp>
    </p:spTree>
    <p:extLst>
      <p:ext uri="{BB962C8B-B14F-4D97-AF65-F5344CB8AC3E}">
        <p14:creationId xmlns:p14="http://schemas.microsoft.com/office/powerpoint/2010/main" val="235218203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3200" b="0" kern="1200">
          <a:solidFill>
            <a:schemeClr val="accent6">
              <a:lumMod val="40000"/>
              <a:lumOff val="60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FCD5B5"/>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CD5B5"/>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CD5B5"/>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CD5B5"/>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CD5B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0"/>
            <a:ext cx="8229600" cy="1193799"/>
          </a:xfrm>
          <a:prstGeom prst="rect">
            <a:avLst/>
          </a:prstGeom>
        </p:spPr>
        <p:txBody>
          <a:bodyPr vert="horz" lIns="91440" tIns="45720" rIns="91440" bIns="45720" rtlCol="0" anchor="t">
            <a:normAutofit/>
          </a:bodyPr>
          <a:lstStyle/>
          <a:p>
            <a:r>
              <a:rPr lang="de-CH" dirty="0" smtClean="0"/>
              <a:t>Mastertitelformat bearbeiten</a:t>
            </a:r>
            <a:endParaRPr lang="de-DE" dirty="0"/>
          </a:p>
        </p:txBody>
      </p:sp>
      <p:sp>
        <p:nvSpPr>
          <p:cNvPr id="3" name="Textplatzhalter 2"/>
          <p:cNvSpPr>
            <a:spLocks noGrp="1"/>
          </p:cNvSpPr>
          <p:nvPr>
            <p:ph type="body" idx="1"/>
          </p:nvPr>
        </p:nvSpPr>
        <p:spPr>
          <a:xfrm>
            <a:off x="457200" y="859692"/>
            <a:ext cx="8229600" cy="4005385"/>
          </a:xfrm>
          <a:prstGeom prst="rect">
            <a:avLst/>
          </a:prstGeom>
        </p:spPr>
        <p:txBody>
          <a:bodyPr vert="horz" lIns="91440" tIns="45720" rIns="91440" bIns="45720" rtlCol="0">
            <a:normAutofit/>
          </a:bodyPr>
          <a:lstStyle/>
          <a:p>
            <a:pPr lvl="0"/>
            <a:r>
              <a:rPr lang="de-CH" dirty="0" smtClean="0"/>
              <a:t>Mastertextformat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endParaRPr lang="de-DE" dirty="0"/>
          </a:p>
        </p:txBody>
      </p:sp>
    </p:spTree>
    <p:extLst>
      <p:ext uri="{BB962C8B-B14F-4D97-AF65-F5344CB8AC3E}">
        <p14:creationId xmlns:p14="http://schemas.microsoft.com/office/powerpoint/2010/main" val="64875224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3200" b="0" kern="1200">
          <a:solidFill>
            <a:schemeClr val="accent6">
              <a:lumMod val="40000"/>
              <a:lumOff val="60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FCD5B5"/>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CD5B5"/>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CD5B5"/>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CD5B5"/>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CD5B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xml"/><Relationship Id="rId3" Type="http://schemas.openxmlformats.org/officeDocument/2006/relationships/hyperlink" Target="mailto:felix.schaepper@bluewin.ch" TargetMode="External"/></Relationships>
</file>

<file path=ppt/slides/_rels/slide10.xml.rels><?xml version="1.0" encoding="UTF-8" standalone="yes"?>
<Relationships xmlns="http://schemas.openxmlformats.org/package/2006/relationships"><Relationship Id="rId11" Type="http://schemas.openxmlformats.org/officeDocument/2006/relationships/image" Target="../media/image19.jpeg"/><Relationship Id="rId12" Type="http://schemas.openxmlformats.org/officeDocument/2006/relationships/image" Target="../media/image20.jpeg"/><Relationship Id="rId13" Type="http://schemas.openxmlformats.org/officeDocument/2006/relationships/image" Target="../media/image21.jpeg"/><Relationship Id="rId14" Type="http://schemas.openxmlformats.org/officeDocument/2006/relationships/image" Target="../media/image22.jpeg"/><Relationship Id="rId15" Type="http://schemas.openxmlformats.org/officeDocument/2006/relationships/image" Target="../media/image23.jpeg"/><Relationship Id="rId16" Type="http://schemas.openxmlformats.org/officeDocument/2006/relationships/image" Target="../media/image24.jpeg"/><Relationship Id="rId17" Type="http://schemas.openxmlformats.org/officeDocument/2006/relationships/image" Target="../media/image25.jpeg"/><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image" Target="../media/image15.jpeg"/><Relationship Id="rId8" Type="http://schemas.openxmlformats.org/officeDocument/2006/relationships/image" Target="../media/image16.jpeg"/><Relationship Id="rId9" Type="http://schemas.openxmlformats.org/officeDocument/2006/relationships/image" Target="../media/image17.jpeg"/><Relationship Id="rId10" Type="http://schemas.openxmlformats.org/officeDocument/2006/relationships/image" Target="../media/image18.jpeg"/></Relationships>
</file>

<file path=ppt/slides/_rels/slide11.xml.rels><?xml version="1.0" encoding="UTF-8" standalone="yes"?>
<Relationships xmlns="http://schemas.openxmlformats.org/package/2006/relationships"><Relationship Id="rId11" Type="http://schemas.openxmlformats.org/officeDocument/2006/relationships/image" Target="../media/image20.jpeg"/><Relationship Id="rId12" Type="http://schemas.openxmlformats.org/officeDocument/2006/relationships/image" Target="../media/image21.jpeg"/><Relationship Id="rId13" Type="http://schemas.openxmlformats.org/officeDocument/2006/relationships/image" Target="../media/image22.jpeg"/><Relationship Id="rId14" Type="http://schemas.openxmlformats.org/officeDocument/2006/relationships/image" Target="../media/image23.jpeg"/><Relationship Id="rId15" Type="http://schemas.openxmlformats.org/officeDocument/2006/relationships/image" Target="../media/image24.jpeg"/><Relationship Id="rId16" Type="http://schemas.openxmlformats.org/officeDocument/2006/relationships/image" Target="../media/image25.jpeg"/><Relationship Id="rId1" Type="http://schemas.openxmlformats.org/officeDocument/2006/relationships/slideLayout" Target="../slideLayouts/slideLayout8.xml"/><Relationship Id="rId2" Type="http://schemas.openxmlformats.org/officeDocument/2006/relationships/image" Target="../media/image11.png"/><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8" Type="http://schemas.openxmlformats.org/officeDocument/2006/relationships/image" Target="../media/image17.jpeg"/><Relationship Id="rId9" Type="http://schemas.openxmlformats.org/officeDocument/2006/relationships/image" Target="../media/image18.jpeg"/><Relationship Id="rId10" Type="http://schemas.openxmlformats.org/officeDocument/2006/relationships/image" Target="../media/image19.jpeg"/></Relationships>
</file>

<file path=ppt/slides/_rels/slide12.xml.rels><?xml version="1.0" encoding="UTF-8" standalone="yes"?>
<Relationships xmlns="http://schemas.openxmlformats.org/package/2006/relationships"><Relationship Id="rId11" Type="http://schemas.openxmlformats.org/officeDocument/2006/relationships/image" Target="../media/image20.jpeg"/><Relationship Id="rId12" Type="http://schemas.openxmlformats.org/officeDocument/2006/relationships/image" Target="../media/image30.png"/><Relationship Id="rId13" Type="http://schemas.openxmlformats.org/officeDocument/2006/relationships/image" Target="../media/image21.jpeg"/><Relationship Id="rId14" Type="http://schemas.openxmlformats.org/officeDocument/2006/relationships/image" Target="../media/image22.jpeg"/><Relationship Id="rId15" Type="http://schemas.openxmlformats.org/officeDocument/2006/relationships/image" Target="../media/image31.png"/><Relationship Id="rId16" Type="http://schemas.openxmlformats.org/officeDocument/2006/relationships/image" Target="../media/image23.jpeg"/><Relationship Id="rId17" Type="http://schemas.openxmlformats.org/officeDocument/2006/relationships/image" Target="../media/image13.jpeg"/><Relationship Id="rId18" Type="http://schemas.openxmlformats.org/officeDocument/2006/relationships/image" Target="../media/image15.jpeg"/><Relationship Id="rId19" Type="http://schemas.openxmlformats.org/officeDocument/2006/relationships/image" Target="../media/image14.jpeg"/><Relationship Id="rId1" Type="http://schemas.openxmlformats.org/officeDocument/2006/relationships/slideLayout" Target="../slideLayouts/slideLayout8.xml"/><Relationship Id="rId2" Type="http://schemas.openxmlformats.org/officeDocument/2006/relationships/image" Target="../media/image26.png"/><Relationship Id="rId3" Type="http://schemas.openxmlformats.org/officeDocument/2006/relationships/image" Target="../media/image12.jpeg"/><Relationship Id="rId4" Type="http://schemas.openxmlformats.org/officeDocument/2006/relationships/image" Target="../media/image27.png"/><Relationship Id="rId5" Type="http://schemas.openxmlformats.org/officeDocument/2006/relationships/image" Target="../media/image19.jpeg"/><Relationship Id="rId6" Type="http://schemas.openxmlformats.org/officeDocument/2006/relationships/image" Target="../media/image16.jpeg"/><Relationship Id="rId7" Type="http://schemas.openxmlformats.org/officeDocument/2006/relationships/image" Target="../media/image28.png"/><Relationship Id="rId8" Type="http://schemas.openxmlformats.org/officeDocument/2006/relationships/image" Target="../media/image17.jpeg"/><Relationship Id="rId9" Type="http://schemas.openxmlformats.org/officeDocument/2006/relationships/image" Target="../media/image18.jpeg"/><Relationship Id="rId10"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4" Type="http://schemas.openxmlformats.org/officeDocument/2006/relationships/image" Target="../media/image37.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0.jpeg"/><Relationship Id="rId3"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5"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03200" y="203200"/>
            <a:ext cx="8813800" cy="3108544"/>
          </a:xfrm>
          <a:prstGeom prst="rect">
            <a:avLst/>
          </a:prstGeom>
          <a:noFill/>
        </p:spPr>
        <p:txBody>
          <a:bodyPr wrap="square" rtlCol="0">
            <a:spAutoFit/>
          </a:bodyPr>
          <a:lstStyle/>
          <a:p>
            <a:r>
              <a:rPr lang="de-CH" sz="1400" b="1" dirty="0" smtClean="0">
                <a:solidFill>
                  <a:srgbClr val="C0504D"/>
                </a:solidFill>
              </a:rPr>
              <a:t>Quellenangaben</a:t>
            </a:r>
          </a:p>
          <a:p>
            <a:r>
              <a:rPr lang="de-CH" sz="1400" dirty="0" smtClean="0">
                <a:solidFill>
                  <a:schemeClr val="bg1"/>
                </a:solidFill>
              </a:rPr>
              <a:t>Letzte Überarbeitung: 	Mai 2020</a:t>
            </a:r>
          </a:p>
          <a:p>
            <a:r>
              <a:rPr lang="de-CH" sz="1400" dirty="0" smtClean="0">
                <a:solidFill>
                  <a:schemeClr val="bg1"/>
                </a:solidFill>
              </a:rPr>
              <a:t>Kontakt: 			</a:t>
            </a:r>
            <a:r>
              <a:rPr lang="de-DE" sz="1400" dirty="0">
                <a:solidFill>
                  <a:prstClr val="white"/>
                </a:solidFill>
              </a:rPr>
              <a:t>Felix </a:t>
            </a:r>
            <a:r>
              <a:rPr lang="de-DE" sz="1400" dirty="0" err="1">
                <a:solidFill>
                  <a:prstClr val="white"/>
                </a:solidFill>
              </a:rPr>
              <a:t>Schäpper</a:t>
            </a:r>
            <a:r>
              <a:rPr lang="de-DE" sz="1400" dirty="0">
                <a:solidFill>
                  <a:prstClr val="white"/>
                </a:solidFill>
              </a:rPr>
              <a:t> / </a:t>
            </a:r>
            <a:r>
              <a:rPr lang="de-DE" sz="1400" dirty="0" err="1">
                <a:solidFill>
                  <a:prstClr val="white"/>
                </a:solidFill>
                <a:hlinkClick r:id="rId3"/>
              </a:rPr>
              <a:t>felix.schaepper@bluewin.ch</a:t>
            </a:r>
            <a:endParaRPr lang="de-DE" sz="1400" dirty="0">
              <a:solidFill>
                <a:prstClr val="white"/>
              </a:solidFill>
            </a:endParaRPr>
          </a:p>
          <a:p>
            <a:r>
              <a:rPr lang="de-CH" sz="1400" dirty="0" smtClean="0">
                <a:solidFill>
                  <a:schemeClr val="bg1"/>
                </a:solidFill>
              </a:rPr>
              <a:t>					</a:t>
            </a:r>
          </a:p>
          <a:p>
            <a:r>
              <a:rPr lang="de-CH" sz="1400" b="1" dirty="0" smtClean="0">
                <a:solidFill>
                  <a:srgbClr val="C0504D"/>
                </a:solidFill>
              </a:rPr>
              <a:t>Vorschläge zum Einsatz</a:t>
            </a:r>
            <a:endParaRPr lang="de-CH" sz="1400" dirty="0" smtClean="0">
              <a:solidFill>
                <a:schemeClr val="bg1"/>
              </a:solidFill>
            </a:endParaRPr>
          </a:p>
          <a:p>
            <a:pPr marL="342900" indent="-342900">
              <a:buFont typeface="+mj-lt"/>
              <a:buAutoNum type="arabicPeriod"/>
            </a:pPr>
            <a:r>
              <a:rPr lang="de-CH" sz="1400" dirty="0" smtClean="0">
                <a:solidFill>
                  <a:schemeClr val="bg1"/>
                </a:solidFill>
              </a:rPr>
              <a:t>Geeignet etwa ab 4. Schuljahr. </a:t>
            </a:r>
          </a:p>
          <a:p>
            <a:pPr marL="342900" indent="-342900">
              <a:buFont typeface="+mj-lt"/>
              <a:buAutoNum type="arabicPeriod"/>
            </a:pPr>
            <a:r>
              <a:rPr lang="de-CH" sz="1400" dirty="0" smtClean="0">
                <a:solidFill>
                  <a:schemeClr val="bg1"/>
                </a:solidFill>
              </a:rPr>
              <a:t>Hinweise für Referenten befinden sich im Kommentarfeld jeder </a:t>
            </a:r>
            <a:r>
              <a:rPr lang="de-CH" sz="1400" dirty="0" smtClean="0">
                <a:solidFill>
                  <a:schemeClr val="bg1"/>
                </a:solidFill>
              </a:rPr>
              <a:t>Folie.</a:t>
            </a:r>
            <a:endParaRPr lang="de-CH" sz="1400" dirty="0" smtClean="0">
              <a:solidFill>
                <a:schemeClr val="bg1"/>
              </a:solidFill>
            </a:endParaRPr>
          </a:p>
          <a:p>
            <a:endParaRPr lang="de-CH" sz="1400" dirty="0" smtClean="0">
              <a:solidFill>
                <a:schemeClr val="bg1"/>
              </a:solidFill>
            </a:endParaRPr>
          </a:p>
          <a:p>
            <a:r>
              <a:rPr lang="de-CH" sz="1400" b="1" dirty="0" smtClean="0">
                <a:solidFill>
                  <a:srgbClr val="C0504D"/>
                </a:solidFill>
              </a:rPr>
              <a:t>Wesentliche Inhalte</a:t>
            </a:r>
            <a:endParaRPr lang="de-CH" sz="1400" dirty="0" smtClean="0">
              <a:solidFill>
                <a:schemeClr val="bg1"/>
              </a:solidFill>
            </a:endParaRPr>
          </a:p>
          <a:p>
            <a:pPr marL="342900" indent="-342900">
              <a:buFont typeface="+mj-lt"/>
              <a:buAutoNum type="arabicPeriod"/>
            </a:pPr>
            <a:r>
              <a:rPr lang="de-CH" sz="1400" dirty="0" smtClean="0">
                <a:solidFill>
                  <a:schemeClr val="bg1"/>
                </a:solidFill>
              </a:rPr>
              <a:t>Bei jedem Planeten und beim Zwergplaneten Pluto wird je eine Besonderheit gezeigt und erklärt.</a:t>
            </a:r>
          </a:p>
          <a:p>
            <a:pPr marL="342900" indent="-342900">
              <a:buFont typeface="+mj-lt"/>
              <a:buAutoNum type="arabicPeriod"/>
            </a:pPr>
            <a:r>
              <a:rPr lang="de-CH" sz="1400" dirty="0" smtClean="0">
                <a:solidFill>
                  <a:schemeClr val="bg1"/>
                </a:solidFill>
              </a:rPr>
              <a:t>Am Beispiel des Mars wird die scheinbare Bewegung am Himmel, insbesondere die Rückläufigkeit während der Opposition erläutert</a:t>
            </a:r>
            <a:r>
              <a:rPr lang="de-CH" sz="1400" dirty="0" smtClean="0">
                <a:solidFill>
                  <a:schemeClr val="bg1"/>
                </a:solidFill>
              </a:rPr>
              <a:t>.</a:t>
            </a:r>
          </a:p>
          <a:p>
            <a:pPr marL="342900" indent="-342900">
              <a:buFont typeface="+mj-lt"/>
              <a:buAutoNum type="arabicPeriod"/>
            </a:pPr>
            <a:r>
              <a:rPr lang="de-CH" sz="1400" dirty="0" smtClean="0">
                <a:solidFill>
                  <a:schemeClr val="bg1"/>
                </a:solidFill>
              </a:rPr>
              <a:t>Die Folie «Planetenweg» sollte je nach Einsatzort angepasst oder weggelassen werden.</a:t>
            </a:r>
            <a:endParaRPr lang="de-CH" sz="1400" dirty="0" smtClean="0">
              <a:solidFill>
                <a:schemeClr val="bg1"/>
              </a:solidFill>
            </a:endParaRPr>
          </a:p>
          <a:p>
            <a:pPr marL="342900" indent="-342900">
              <a:buFont typeface="+mj-lt"/>
              <a:buAutoNum type="arabicPeriod"/>
            </a:pPr>
            <a:endParaRPr lang="de-CH" sz="1400" dirty="0" smtClean="0">
              <a:solidFill>
                <a:schemeClr val="bg1"/>
              </a:solidFill>
            </a:endParaRPr>
          </a:p>
        </p:txBody>
      </p:sp>
    </p:spTree>
    <p:extLst>
      <p:ext uri="{BB962C8B-B14F-4D97-AF65-F5344CB8AC3E}">
        <p14:creationId xmlns:p14="http://schemas.microsoft.com/office/powerpoint/2010/main" val="104263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Picture 1026"/>
          <p:cNvPicPr>
            <a:picLocks noChangeAspect="1" noChangeArrowheads="1"/>
          </p:cNvPicPr>
          <p:nvPr/>
        </p:nvPicPr>
        <p:blipFill>
          <a:blip r:embed="rId3" cstate="screen">
            <a:extLst>
              <a:ext uri="{28A0092B-C50C-407E-A947-70E740481C1C}">
                <a14:useLocalDpi xmlns:a14="http://schemas.microsoft.com/office/drawing/2010/main"/>
              </a:ext>
            </a:extLst>
          </a:blip>
          <a:srcRect l="3069" t="12688" r="12746" b="-2495"/>
          <a:stretch>
            <a:fillRect/>
          </a:stretch>
        </p:blipFill>
        <p:spPr bwMode="auto">
          <a:xfrm>
            <a:off x="2643" y="-1934630"/>
            <a:ext cx="91440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48" name="Picture 1028" descr="C:\WINDOWS\Desktop\mars.jpg"/>
          <p:cNvPicPr>
            <a:picLocks noChangeAspect="1" noChangeArrowheads="1"/>
          </p:cNvPicPr>
          <p:nvPr/>
        </p:nvPicPr>
        <p:blipFill>
          <a:blip r:embed="rId4" cstate="screen">
            <a:clrChange>
              <a:clrFrom>
                <a:srgbClr val="000000"/>
              </a:clrFrom>
              <a:clrTo>
                <a:srgbClr val="000000">
                  <a:alpha val="0"/>
                </a:srgbClr>
              </a:clrTo>
            </a:clrChange>
            <a:lum bright="30000"/>
            <a:extLst>
              <a:ext uri="{28A0092B-C50C-407E-A947-70E740481C1C}">
                <a14:useLocalDpi xmlns:a14="http://schemas.microsoft.com/office/drawing/2010/main"/>
              </a:ext>
            </a:extLst>
          </a:blip>
          <a:srcRect/>
          <a:stretch>
            <a:fillRect/>
          </a:stretch>
        </p:blipFill>
        <p:spPr bwMode="auto">
          <a:xfrm>
            <a:off x="8551860" y="3786720"/>
            <a:ext cx="74612" cy="74612"/>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 name="Picture 1031" descr="C:\WINDOWS\Desktop\mars.jpg"/>
          <p:cNvPicPr>
            <a:picLocks noChangeAspect="1" noChangeArrowheads="1"/>
          </p:cNvPicPr>
          <p:nvPr/>
        </p:nvPicPr>
        <p:blipFill>
          <a:blip r:embed="rId4" cstate="screen">
            <a:clrChange>
              <a:clrFrom>
                <a:srgbClr val="000000"/>
              </a:clrFrom>
              <a:clrTo>
                <a:srgbClr val="000000">
                  <a:alpha val="0"/>
                </a:srgbClr>
              </a:clrTo>
            </a:clrChange>
            <a:lum bright="36000"/>
            <a:extLst>
              <a:ext uri="{28A0092B-C50C-407E-A947-70E740481C1C}">
                <a14:useLocalDpi xmlns:a14="http://schemas.microsoft.com/office/drawing/2010/main"/>
              </a:ext>
            </a:extLst>
          </a:blip>
          <a:srcRect/>
          <a:stretch>
            <a:fillRect/>
          </a:stretch>
        </p:blipFill>
        <p:spPr bwMode="auto">
          <a:xfrm>
            <a:off x="7191372" y="3308883"/>
            <a:ext cx="74613" cy="74613"/>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 name="Picture 1034" descr="C:\WINDOWS\Desktop\mars.jpg"/>
          <p:cNvPicPr>
            <a:picLocks noChangeAspect="1" noChangeArrowheads="1"/>
          </p:cNvPicPr>
          <p:nvPr/>
        </p:nvPicPr>
        <p:blipFill>
          <a:blip r:embed="rId5" cstate="screen">
            <a:clrChange>
              <a:clrFrom>
                <a:srgbClr val="000000"/>
              </a:clrFrom>
              <a:clrTo>
                <a:srgbClr val="000000">
                  <a:alpha val="0"/>
                </a:srgbClr>
              </a:clrTo>
            </a:clrChange>
            <a:lum bright="42000"/>
            <a:extLst>
              <a:ext uri="{28A0092B-C50C-407E-A947-70E740481C1C}">
                <a14:useLocalDpi xmlns:a14="http://schemas.microsoft.com/office/drawing/2010/main"/>
              </a:ext>
            </a:extLst>
          </a:blip>
          <a:srcRect/>
          <a:stretch>
            <a:fillRect/>
          </a:stretch>
        </p:blipFill>
        <p:spPr bwMode="auto">
          <a:xfrm>
            <a:off x="5227635" y="2237320"/>
            <a:ext cx="85725" cy="8572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2" name="Picture 1037" descr="C:\WINDOWS\Desktop\mars.jpg"/>
          <p:cNvPicPr>
            <a:picLocks noChangeAspect="1" noChangeArrowheads="1"/>
          </p:cNvPicPr>
          <p:nvPr/>
        </p:nvPicPr>
        <p:blipFill>
          <a:blip r:embed="rId6" cstate="screen">
            <a:clrChange>
              <a:clrFrom>
                <a:srgbClr val="000000"/>
              </a:clrFrom>
              <a:clrTo>
                <a:srgbClr val="000000">
                  <a:alpha val="0"/>
                </a:srgbClr>
              </a:clrTo>
            </a:clrChange>
            <a:lum bright="42000"/>
            <a:extLst>
              <a:ext uri="{28A0092B-C50C-407E-A947-70E740481C1C}">
                <a14:useLocalDpi xmlns:a14="http://schemas.microsoft.com/office/drawing/2010/main"/>
              </a:ext>
            </a:extLst>
          </a:blip>
          <a:srcRect/>
          <a:stretch>
            <a:fillRect/>
          </a:stretch>
        </p:blipFill>
        <p:spPr bwMode="auto">
          <a:xfrm>
            <a:off x="4506910" y="2048408"/>
            <a:ext cx="76200" cy="762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 name="Picture 1040" descr="C:\WINDOWS\Desktop\mars.jpg"/>
          <p:cNvPicPr>
            <a:picLocks noChangeAspect="1" noChangeArrowheads="1"/>
          </p:cNvPicPr>
          <p:nvPr/>
        </p:nvPicPr>
        <p:blipFill>
          <a:blip r:embed="rId6" cstate="screen">
            <a:clrChange>
              <a:clrFrom>
                <a:srgbClr val="000000"/>
              </a:clrFrom>
              <a:clrTo>
                <a:srgbClr val="000000">
                  <a:alpha val="0"/>
                </a:srgbClr>
              </a:clrTo>
            </a:clrChange>
            <a:lum bright="42000"/>
            <a:extLst>
              <a:ext uri="{28A0092B-C50C-407E-A947-70E740481C1C}">
                <a14:useLocalDpi xmlns:a14="http://schemas.microsoft.com/office/drawing/2010/main"/>
              </a:ext>
            </a:extLst>
          </a:blip>
          <a:srcRect/>
          <a:stretch>
            <a:fillRect/>
          </a:stretch>
        </p:blipFill>
        <p:spPr bwMode="auto">
          <a:xfrm>
            <a:off x="3790947" y="1880133"/>
            <a:ext cx="76200" cy="762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 name="Picture 1043" descr="C:\WINDOWS\Desktop\mars.jpg"/>
          <p:cNvPicPr>
            <a:picLocks noChangeAspect="1" noChangeArrowheads="1"/>
          </p:cNvPicPr>
          <p:nvPr/>
        </p:nvPicPr>
        <p:blipFill>
          <a:blip r:embed="rId7" cstate="screen">
            <a:clrChange>
              <a:clrFrom>
                <a:srgbClr val="000000"/>
              </a:clrFrom>
              <a:clrTo>
                <a:srgbClr val="000000">
                  <a:alpha val="0"/>
                </a:srgbClr>
              </a:clrTo>
            </a:clrChange>
            <a:lum bright="42000"/>
            <a:extLst>
              <a:ext uri="{28A0092B-C50C-407E-A947-70E740481C1C}">
                <a14:useLocalDpi xmlns:a14="http://schemas.microsoft.com/office/drawing/2010/main"/>
              </a:ext>
            </a:extLst>
          </a:blip>
          <a:srcRect/>
          <a:stretch>
            <a:fillRect/>
          </a:stretch>
        </p:blipFill>
        <p:spPr bwMode="auto">
          <a:xfrm>
            <a:off x="3063872" y="1722970"/>
            <a:ext cx="65088" cy="65087"/>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 name="Picture 1046" descr="C:\WINDOWS\Desktop\mars.jpg"/>
          <p:cNvPicPr>
            <a:picLocks noChangeAspect="1" noChangeArrowheads="1"/>
          </p:cNvPicPr>
          <p:nvPr/>
        </p:nvPicPr>
        <p:blipFill>
          <a:blip r:embed="rId8" cstate="screen">
            <a:clrChange>
              <a:clrFrom>
                <a:srgbClr val="000000"/>
              </a:clrFrom>
              <a:clrTo>
                <a:srgbClr val="000000">
                  <a:alpha val="0"/>
                </a:srgbClr>
              </a:clrTo>
            </a:clrChange>
            <a:lum bright="42000"/>
            <a:extLst>
              <a:ext uri="{28A0092B-C50C-407E-A947-70E740481C1C}">
                <a14:useLocalDpi xmlns:a14="http://schemas.microsoft.com/office/drawing/2010/main"/>
              </a:ext>
            </a:extLst>
          </a:blip>
          <a:srcRect/>
          <a:stretch>
            <a:fillRect/>
          </a:stretch>
        </p:blipFill>
        <p:spPr bwMode="auto">
          <a:xfrm>
            <a:off x="6226172" y="2986620"/>
            <a:ext cx="93663" cy="93663"/>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 name="Picture 1049" descr="C:\WINDOWS\Desktop\mars.jpg"/>
          <p:cNvPicPr>
            <a:picLocks noChangeAspect="1" noChangeArrowheads="1"/>
          </p:cNvPicPr>
          <p:nvPr/>
        </p:nvPicPr>
        <p:blipFill>
          <a:blip r:embed="rId9" cstate="screen">
            <a:clrChange>
              <a:clrFrom>
                <a:srgbClr val="000000"/>
              </a:clrFrom>
              <a:clrTo>
                <a:srgbClr val="000000">
                  <a:alpha val="0"/>
                </a:srgbClr>
              </a:clrTo>
            </a:clrChange>
            <a:lum bright="42000"/>
            <a:extLst>
              <a:ext uri="{28A0092B-C50C-407E-A947-70E740481C1C}">
                <a14:useLocalDpi xmlns:a14="http://schemas.microsoft.com/office/drawing/2010/main"/>
              </a:ext>
            </a:extLst>
          </a:blip>
          <a:srcRect/>
          <a:stretch>
            <a:fillRect/>
          </a:stretch>
        </p:blipFill>
        <p:spPr bwMode="auto">
          <a:xfrm>
            <a:off x="5580060" y="2794533"/>
            <a:ext cx="107950" cy="10795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 name="Picture 1052" descr="C:\WINDOWS\Desktop\mars.jpg"/>
          <p:cNvPicPr>
            <a:picLocks noChangeAspect="1" noChangeArrowheads="1"/>
          </p:cNvPicPr>
          <p:nvPr/>
        </p:nvPicPr>
        <p:blipFill>
          <a:blip r:embed="rId10" cstate="screen">
            <a:clrChange>
              <a:clrFrom>
                <a:srgbClr val="000000"/>
              </a:clrFrom>
              <a:clrTo>
                <a:srgbClr val="000000">
                  <a:alpha val="0"/>
                </a:srgbClr>
              </a:clrTo>
            </a:clrChange>
            <a:lum bright="42000"/>
            <a:extLst>
              <a:ext uri="{28A0092B-C50C-407E-A947-70E740481C1C}">
                <a14:useLocalDpi xmlns:a14="http://schemas.microsoft.com/office/drawing/2010/main"/>
              </a:ext>
            </a:extLst>
          </a:blip>
          <a:srcRect/>
          <a:stretch>
            <a:fillRect/>
          </a:stretch>
        </p:blipFill>
        <p:spPr bwMode="auto">
          <a:xfrm>
            <a:off x="5097460" y="2651658"/>
            <a:ext cx="112713" cy="112712"/>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0" name="Picture 1055" descr="C:\WINDOWS\Desktop\mars.jpg"/>
          <p:cNvPicPr>
            <a:picLocks noChangeAspect="1" noChangeArrowheads="1"/>
          </p:cNvPicPr>
          <p:nvPr/>
        </p:nvPicPr>
        <p:blipFill>
          <a:blip r:embed="rId11" cstate="screen">
            <a:clrChange>
              <a:clrFrom>
                <a:srgbClr val="000000"/>
              </a:clrFrom>
              <a:clrTo>
                <a:srgbClr val="000000">
                  <a:alpha val="0"/>
                </a:srgbClr>
              </a:clrTo>
            </a:clrChange>
            <a:lum bright="42000"/>
            <a:extLst>
              <a:ext uri="{28A0092B-C50C-407E-A947-70E740481C1C}">
                <a14:useLocalDpi xmlns:a14="http://schemas.microsoft.com/office/drawing/2010/main"/>
              </a:ext>
            </a:extLst>
          </a:blip>
          <a:srcRect/>
          <a:stretch>
            <a:fillRect/>
          </a:stretch>
        </p:blipFill>
        <p:spPr bwMode="auto">
          <a:xfrm>
            <a:off x="4945060" y="2584983"/>
            <a:ext cx="122238" cy="122237"/>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 name="Picture 1058" descr="C:\WINDOWS\Desktop\mars.jpg"/>
          <p:cNvPicPr>
            <a:picLocks noChangeAspect="1" noChangeArrowheads="1"/>
          </p:cNvPicPr>
          <p:nvPr/>
        </p:nvPicPr>
        <p:blipFill>
          <a:blip r:embed="rId12" cstate="screen">
            <a:clrChange>
              <a:clrFrom>
                <a:srgbClr val="000000"/>
              </a:clrFrom>
              <a:clrTo>
                <a:srgbClr val="000000">
                  <a:alpha val="0"/>
                </a:srgbClr>
              </a:clrTo>
            </a:clrChange>
            <a:lum bright="54000"/>
            <a:extLst>
              <a:ext uri="{28A0092B-C50C-407E-A947-70E740481C1C}">
                <a14:useLocalDpi xmlns:a14="http://schemas.microsoft.com/office/drawing/2010/main"/>
              </a:ext>
            </a:extLst>
          </a:blip>
          <a:srcRect/>
          <a:stretch>
            <a:fillRect/>
          </a:stretch>
        </p:blipFill>
        <p:spPr bwMode="auto">
          <a:xfrm>
            <a:off x="5102222" y="2535770"/>
            <a:ext cx="123825" cy="12382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 name="Picture 1061" descr="C:\WINDOWS\Desktop\mars.jpg"/>
          <p:cNvPicPr>
            <a:picLocks noChangeAspect="1" noChangeArrowheads="1"/>
          </p:cNvPicPr>
          <p:nvPr/>
        </p:nvPicPr>
        <p:blipFill>
          <a:blip r:embed="rId11" cstate="screen">
            <a:clrChange>
              <a:clrFrom>
                <a:srgbClr val="000000"/>
              </a:clrFrom>
              <a:clrTo>
                <a:srgbClr val="000000">
                  <a:alpha val="0"/>
                </a:srgbClr>
              </a:clrTo>
            </a:clrChange>
            <a:lum bright="42000"/>
            <a:extLst>
              <a:ext uri="{28A0092B-C50C-407E-A947-70E740481C1C}">
                <a14:useLocalDpi xmlns:a14="http://schemas.microsoft.com/office/drawing/2010/main"/>
              </a:ext>
            </a:extLst>
          </a:blip>
          <a:srcRect/>
          <a:stretch>
            <a:fillRect/>
          </a:stretch>
        </p:blipFill>
        <p:spPr bwMode="auto">
          <a:xfrm>
            <a:off x="5524497" y="2589745"/>
            <a:ext cx="122238" cy="122237"/>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 name="Picture 1064" descr="C:\WINDOWS\Desktop\mars.jpg"/>
          <p:cNvPicPr>
            <a:picLocks noChangeAspect="1" noChangeArrowheads="1"/>
          </p:cNvPicPr>
          <p:nvPr/>
        </p:nvPicPr>
        <p:blipFill>
          <a:blip r:embed="rId11" cstate="screen">
            <a:clrChange>
              <a:clrFrom>
                <a:srgbClr val="000000"/>
              </a:clrFrom>
              <a:clrTo>
                <a:srgbClr val="000000">
                  <a:alpha val="0"/>
                </a:srgbClr>
              </a:clrTo>
            </a:clrChange>
            <a:lum bright="42000"/>
            <a:extLst>
              <a:ext uri="{28A0092B-C50C-407E-A947-70E740481C1C}">
                <a14:useLocalDpi xmlns:a14="http://schemas.microsoft.com/office/drawing/2010/main"/>
              </a:ext>
            </a:extLst>
          </a:blip>
          <a:srcRect/>
          <a:stretch>
            <a:fillRect/>
          </a:stretch>
        </p:blipFill>
        <p:spPr bwMode="auto">
          <a:xfrm>
            <a:off x="6084885" y="2650070"/>
            <a:ext cx="122237" cy="122238"/>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 name="Picture 1067" descr="C:\WINDOWS\Desktop\mars.jpg"/>
          <p:cNvPicPr>
            <a:picLocks noChangeAspect="1" noChangeArrowheads="1"/>
          </p:cNvPicPr>
          <p:nvPr/>
        </p:nvPicPr>
        <p:blipFill>
          <a:blip r:embed="rId13" cstate="screen">
            <a:clrChange>
              <a:clrFrom>
                <a:srgbClr val="000000"/>
              </a:clrFrom>
              <a:clrTo>
                <a:srgbClr val="000000">
                  <a:alpha val="0"/>
                </a:srgbClr>
              </a:clrTo>
            </a:clrChange>
            <a:lum bright="54000"/>
            <a:extLst>
              <a:ext uri="{28A0092B-C50C-407E-A947-70E740481C1C}">
                <a14:useLocalDpi xmlns:a14="http://schemas.microsoft.com/office/drawing/2010/main"/>
              </a:ext>
            </a:extLst>
          </a:blip>
          <a:srcRect/>
          <a:stretch>
            <a:fillRect/>
          </a:stretch>
        </p:blipFill>
        <p:spPr bwMode="auto">
          <a:xfrm>
            <a:off x="6443660" y="2672295"/>
            <a:ext cx="115887" cy="115888"/>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 name="Picture 1070" descr="C:\WINDOWS\Desktop\mars.jpg"/>
          <p:cNvPicPr>
            <a:picLocks noChangeAspect="1" noChangeArrowheads="1"/>
          </p:cNvPicPr>
          <p:nvPr/>
        </p:nvPicPr>
        <p:blipFill>
          <a:blip r:embed="rId14" cstate="screen">
            <a:clrChange>
              <a:clrFrom>
                <a:srgbClr val="000000"/>
              </a:clrFrom>
              <a:clrTo>
                <a:srgbClr val="000000">
                  <a:alpha val="0"/>
                </a:srgbClr>
              </a:clrTo>
            </a:clrChange>
            <a:lum bright="42000"/>
            <a:extLst>
              <a:ext uri="{28A0092B-C50C-407E-A947-70E740481C1C}">
                <a14:useLocalDpi xmlns:a14="http://schemas.microsoft.com/office/drawing/2010/main"/>
              </a:ext>
            </a:extLst>
          </a:blip>
          <a:srcRect/>
          <a:stretch>
            <a:fillRect/>
          </a:stretch>
        </p:blipFill>
        <p:spPr bwMode="auto">
          <a:xfrm>
            <a:off x="6502397" y="2634195"/>
            <a:ext cx="106363" cy="106363"/>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 name="Picture 1073" descr="C:\WINDOWS\Desktop\mars.jpg"/>
          <p:cNvPicPr>
            <a:picLocks noChangeAspect="1" noChangeArrowheads="1"/>
          </p:cNvPicPr>
          <p:nvPr/>
        </p:nvPicPr>
        <p:blipFill>
          <a:blip r:embed="rId13" cstate="screen">
            <a:clrChange>
              <a:clrFrom>
                <a:srgbClr val="000000"/>
              </a:clrFrom>
              <a:clrTo>
                <a:srgbClr val="000000">
                  <a:alpha val="0"/>
                </a:srgbClr>
              </a:clrTo>
            </a:clrChange>
            <a:lum bright="54000"/>
            <a:extLst>
              <a:ext uri="{28A0092B-C50C-407E-A947-70E740481C1C}">
                <a14:useLocalDpi xmlns:a14="http://schemas.microsoft.com/office/drawing/2010/main"/>
              </a:ext>
            </a:extLst>
          </a:blip>
          <a:srcRect/>
          <a:stretch>
            <a:fillRect/>
          </a:stretch>
        </p:blipFill>
        <p:spPr bwMode="auto">
          <a:xfrm>
            <a:off x="6270622" y="2546883"/>
            <a:ext cx="115888" cy="115887"/>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 name="Picture 1076" descr="C:\WINDOWS\Desktop\mars.jpg"/>
          <p:cNvPicPr>
            <a:picLocks noChangeAspect="1" noChangeArrowheads="1"/>
          </p:cNvPicPr>
          <p:nvPr/>
        </p:nvPicPr>
        <p:blipFill>
          <a:blip r:embed="rId15" cstate="screen">
            <a:clrChange>
              <a:clrFrom>
                <a:srgbClr val="000000"/>
              </a:clrFrom>
              <a:clrTo>
                <a:srgbClr val="000000">
                  <a:alpha val="0"/>
                </a:srgbClr>
              </a:clrTo>
            </a:clrChange>
            <a:lum bright="42000"/>
            <a:extLst>
              <a:ext uri="{28A0092B-C50C-407E-A947-70E740481C1C}">
                <a14:useLocalDpi xmlns:a14="http://schemas.microsoft.com/office/drawing/2010/main"/>
              </a:ext>
            </a:extLst>
          </a:blip>
          <a:srcRect/>
          <a:stretch>
            <a:fillRect/>
          </a:stretch>
        </p:blipFill>
        <p:spPr bwMode="auto">
          <a:xfrm>
            <a:off x="5822947" y="2400833"/>
            <a:ext cx="101600" cy="1016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 name="Picture 1083" descr="C:\WINDOWS\Desktop\mars.jpg"/>
          <p:cNvPicPr>
            <a:picLocks noChangeAspect="1" noChangeArrowheads="1"/>
          </p:cNvPicPr>
          <p:nvPr/>
        </p:nvPicPr>
        <p:blipFill>
          <a:blip r:embed="rId16" cstate="screen">
            <a:clrChange>
              <a:clrFrom>
                <a:srgbClr val="000000"/>
              </a:clrFrom>
              <a:clrTo>
                <a:srgbClr val="000000">
                  <a:alpha val="0"/>
                </a:srgbClr>
              </a:clrTo>
            </a:clrChange>
            <a:lum bright="42000"/>
            <a:extLst>
              <a:ext uri="{28A0092B-C50C-407E-A947-70E740481C1C}">
                <a14:useLocalDpi xmlns:a14="http://schemas.microsoft.com/office/drawing/2010/main"/>
              </a:ext>
            </a:extLst>
          </a:blip>
          <a:srcRect/>
          <a:stretch>
            <a:fillRect/>
          </a:stretch>
        </p:blipFill>
        <p:spPr bwMode="auto">
          <a:xfrm>
            <a:off x="2250783" y="1521848"/>
            <a:ext cx="59154" cy="58953"/>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 name="Picture 1086" descr="C:\WINDOWS\Desktop\mars.jpg"/>
          <p:cNvPicPr>
            <a:picLocks noChangeAspect="1" noChangeArrowheads="1"/>
          </p:cNvPicPr>
          <p:nvPr/>
        </p:nvPicPr>
        <p:blipFill>
          <a:blip r:embed="rId17" cstate="screen">
            <a:clrChange>
              <a:clrFrom>
                <a:srgbClr val="000000"/>
              </a:clrFrom>
              <a:clrTo>
                <a:srgbClr val="000000">
                  <a:alpha val="0"/>
                </a:srgbClr>
              </a:clrTo>
            </a:clrChange>
            <a:lum bright="42000"/>
            <a:extLst>
              <a:ext uri="{28A0092B-C50C-407E-A947-70E740481C1C}">
                <a14:useLocalDpi xmlns:a14="http://schemas.microsoft.com/office/drawing/2010/main"/>
              </a:ext>
            </a:extLst>
          </a:blip>
          <a:srcRect/>
          <a:stretch>
            <a:fillRect/>
          </a:stretch>
        </p:blipFill>
        <p:spPr bwMode="auto">
          <a:xfrm>
            <a:off x="1387239" y="1320832"/>
            <a:ext cx="60321" cy="6021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57200" y="-1"/>
            <a:ext cx="8229600" cy="1788057"/>
          </a:xfrm>
        </p:spPr>
        <p:txBody>
          <a:bodyPr>
            <a:normAutofit/>
          </a:bodyPr>
          <a:lstStyle/>
          <a:p>
            <a:r>
              <a:rPr lang="de-DE" dirty="0" smtClean="0"/>
              <a:t>Mars </a:t>
            </a:r>
            <a:br>
              <a:rPr lang="de-DE" dirty="0" smtClean="0"/>
            </a:br>
            <a:r>
              <a:rPr lang="de-DE" dirty="0">
                <a:solidFill>
                  <a:schemeClr val="accent6">
                    <a:lumMod val="40000"/>
                    <a:lumOff val="60000"/>
                    <a:alpha val="50000"/>
                  </a:schemeClr>
                </a:solidFill>
              </a:rPr>
              <a:t>am Erdhimmel</a:t>
            </a:r>
            <a:br>
              <a:rPr lang="de-DE" dirty="0">
                <a:solidFill>
                  <a:schemeClr val="accent6">
                    <a:lumMod val="40000"/>
                    <a:lumOff val="60000"/>
                    <a:alpha val="50000"/>
                  </a:schemeClr>
                </a:solidFill>
              </a:rPr>
            </a:br>
            <a:r>
              <a:rPr lang="de-DE" dirty="0">
                <a:solidFill>
                  <a:schemeClr val="accent6">
                    <a:lumMod val="40000"/>
                    <a:lumOff val="60000"/>
                    <a:alpha val="50000"/>
                  </a:schemeClr>
                </a:solidFill>
              </a:rPr>
              <a:t>2008-2009</a:t>
            </a:r>
          </a:p>
        </p:txBody>
      </p:sp>
    </p:spTree>
    <p:extLst>
      <p:ext uri="{BB962C8B-B14F-4D97-AF65-F5344CB8AC3E}">
        <p14:creationId xmlns:p14="http://schemas.microsoft.com/office/powerpoint/2010/main" val="8482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48"/>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24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246"/>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2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236"/>
                                        </p:tgtEl>
                                        <p:attrNameLst>
                                          <p:attrName>style.visibility</p:attrName>
                                        </p:attrNameLst>
                                      </p:cBhvr>
                                      <p:to>
                                        <p:strVal val="hidden"/>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23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234"/>
                                        </p:tgtEl>
                                        <p:attrNameLst>
                                          <p:attrName>style.visibility</p:attrName>
                                        </p:attrNameLst>
                                      </p:cBhvr>
                                      <p:to>
                                        <p:strVal val="hidden"/>
                                      </p:to>
                                    </p:set>
                                  </p:childTnLst>
                                </p:cTn>
                              </p:par>
                            </p:childTnLst>
                          </p:cTn>
                        </p:par>
                        <p:par>
                          <p:cTn id="32" fill="hold">
                            <p:stCondLst>
                              <p:cond delay="0"/>
                            </p:stCondLst>
                            <p:childTnLst>
                              <p:par>
                                <p:cTn id="33" presetID="1" presetClass="entr" presetSubtype="0" fill="hold" nodeType="afterEffect">
                                  <p:stCondLst>
                                    <p:cond delay="0"/>
                                  </p:stCondLst>
                                  <p:childTnLst>
                                    <p:set>
                                      <p:cBhvr>
                                        <p:cTn id="34" dur="1" fill="hold">
                                          <p:stCondLst>
                                            <p:cond delay="0"/>
                                          </p:stCondLst>
                                        </p:cTn>
                                        <p:tgtEl>
                                          <p:spTgt spid="2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232"/>
                                        </p:tgtEl>
                                        <p:attrNameLst>
                                          <p:attrName>style.visibility</p:attrName>
                                        </p:attrNameLst>
                                      </p:cBhvr>
                                      <p:to>
                                        <p:strVal val="hidden"/>
                                      </p:to>
                                    </p:set>
                                  </p:childTnLst>
                                </p:cTn>
                              </p:par>
                            </p:childTnLst>
                          </p:cTn>
                        </p:par>
                        <p:par>
                          <p:cTn id="39" fill="hold">
                            <p:stCondLst>
                              <p:cond delay="0"/>
                            </p:stCondLst>
                            <p:childTnLst>
                              <p:par>
                                <p:cTn id="40" presetID="1" presetClass="entr" presetSubtype="0" fill="hold" nodeType="afterEffect">
                                  <p:stCondLst>
                                    <p:cond delay="0"/>
                                  </p:stCondLst>
                                  <p:childTnLst>
                                    <p:set>
                                      <p:cBhvr>
                                        <p:cTn id="41" dur="1" fill="hold">
                                          <p:stCondLst>
                                            <p:cond delay="0"/>
                                          </p:stCondLst>
                                        </p:cTn>
                                        <p:tgtEl>
                                          <p:spTgt spid="23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230"/>
                                        </p:tgtEl>
                                        <p:attrNameLst>
                                          <p:attrName>style.visibility</p:attrName>
                                        </p:attrNameLst>
                                      </p:cBhvr>
                                      <p:to>
                                        <p:strVal val="hidden"/>
                                      </p:to>
                                    </p:set>
                                  </p:childTnLst>
                                </p:cTn>
                              </p:par>
                            </p:childTnLst>
                          </p:cTn>
                        </p:par>
                        <p:par>
                          <p:cTn id="46" fill="hold">
                            <p:stCondLst>
                              <p:cond delay="0"/>
                            </p:stCondLst>
                            <p:childTnLst>
                              <p:par>
                                <p:cTn id="47" presetID="1" presetClass="entr" presetSubtype="0" fill="hold" nodeType="afterEffect">
                                  <p:stCondLst>
                                    <p:cond delay="0"/>
                                  </p:stCondLst>
                                  <p:childTnLst>
                                    <p:set>
                                      <p:cBhvr>
                                        <p:cTn id="48" dur="1" fill="hold">
                                          <p:stCondLst>
                                            <p:cond delay="0"/>
                                          </p:stCondLst>
                                        </p:cTn>
                                        <p:tgtEl>
                                          <p:spTgt spid="2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228"/>
                                        </p:tgtEl>
                                        <p:attrNameLst>
                                          <p:attrName>style.visibility</p:attrName>
                                        </p:attrNameLst>
                                      </p:cBhvr>
                                      <p:to>
                                        <p:strVal val="hidden"/>
                                      </p:to>
                                    </p:set>
                                  </p:childTnLst>
                                </p:cTn>
                              </p:par>
                            </p:childTnLst>
                          </p:cTn>
                        </p:par>
                        <p:par>
                          <p:cTn id="53" fill="hold">
                            <p:stCondLst>
                              <p:cond delay="0"/>
                            </p:stCondLst>
                            <p:childTnLst>
                              <p:par>
                                <p:cTn id="54" presetID="1" presetClass="entr" presetSubtype="0" fill="hold" nodeType="afterEffect">
                                  <p:stCondLst>
                                    <p:cond delay="0"/>
                                  </p:stCondLst>
                                  <p:childTnLst>
                                    <p:set>
                                      <p:cBhvr>
                                        <p:cTn id="55" dur="1" fill="hold">
                                          <p:stCondLst>
                                            <p:cond delay="0"/>
                                          </p:stCondLst>
                                        </p:cTn>
                                        <p:tgtEl>
                                          <p:spTgt spid="22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226"/>
                                        </p:tgtEl>
                                        <p:attrNameLst>
                                          <p:attrName>style.visibility</p:attrName>
                                        </p:attrNameLst>
                                      </p:cBhvr>
                                      <p:to>
                                        <p:strVal val="hidden"/>
                                      </p:to>
                                    </p:set>
                                  </p:childTnLst>
                                </p:cTn>
                              </p:par>
                            </p:childTnLst>
                          </p:cTn>
                        </p:par>
                        <p:par>
                          <p:cTn id="60" fill="hold">
                            <p:stCondLst>
                              <p:cond delay="0"/>
                            </p:stCondLst>
                            <p:childTnLst>
                              <p:par>
                                <p:cTn id="61" presetID="1" presetClass="entr" presetSubtype="0" fill="hold" nodeType="afterEffect">
                                  <p:stCondLst>
                                    <p:cond delay="0"/>
                                  </p:stCondLst>
                                  <p:childTnLst>
                                    <p:set>
                                      <p:cBhvr>
                                        <p:cTn id="62" dur="1" fill="hold">
                                          <p:stCondLst>
                                            <p:cond delay="0"/>
                                          </p:stCondLst>
                                        </p:cTn>
                                        <p:tgtEl>
                                          <p:spTgt spid="2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224"/>
                                        </p:tgtEl>
                                        <p:attrNameLst>
                                          <p:attrName>style.visibility</p:attrName>
                                        </p:attrNameLst>
                                      </p:cBhvr>
                                      <p:to>
                                        <p:strVal val="hidden"/>
                                      </p:to>
                                    </p:set>
                                  </p:childTnLst>
                                </p:cTn>
                              </p:par>
                            </p:childTnLst>
                          </p:cTn>
                        </p:par>
                        <p:par>
                          <p:cTn id="67" fill="hold">
                            <p:stCondLst>
                              <p:cond delay="0"/>
                            </p:stCondLst>
                            <p:childTnLst>
                              <p:par>
                                <p:cTn id="68" presetID="1" presetClass="entr" presetSubtype="0" fill="hold" nodeType="afterEffect">
                                  <p:stCondLst>
                                    <p:cond delay="0"/>
                                  </p:stCondLst>
                                  <p:childTnLst>
                                    <p:set>
                                      <p:cBhvr>
                                        <p:cTn id="69" dur="1" fill="hold">
                                          <p:stCondLst>
                                            <p:cond delay="0"/>
                                          </p:stCondLst>
                                        </p:cTn>
                                        <p:tgtEl>
                                          <p:spTgt spid="222"/>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nodeType="clickEffect">
                                  <p:stCondLst>
                                    <p:cond delay="0"/>
                                  </p:stCondLst>
                                  <p:childTnLst>
                                    <p:set>
                                      <p:cBhvr>
                                        <p:cTn id="73" dur="1" fill="hold">
                                          <p:stCondLst>
                                            <p:cond delay="0"/>
                                          </p:stCondLst>
                                        </p:cTn>
                                        <p:tgtEl>
                                          <p:spTgt spid="222"/>
                                        </p:tgtEl>
                                        <p:attrNameLst>
                                          <p:attrName>style.visibility</p:attrName>
                                        </p:attrNameLst>
                                      </p:cBhvr>
                                      <p:to>
                                        <p:strVal val="hidden"/>
                                      </p:to>
                                    </p:set>
                                  </p:childTnLst>
                                </p:cTn>
                              </p:par>
                            </p:childTnLst>
                          </p:cTn>
                        </p:par>
                        <p:par>
                          <p:cTn id="74" fill="hold">
                            <p:stCondLst>
                              <p:cond delay="0"/>
                            </p:stCondLst>
                            <p:childTnLst>
                              <p:par>
                                <p:cTn id="75" presetID="1" presetClass="entr" presetSubtype="0" fill="hold" nodeType="afterEffect">
                                  <p:stCondLst>
                                    <p:cond delay="0"/>
                                  </p:stCondLst>
                                  <p:childTnLst>
                                    <p:set>
                                      <p:cBhvr>
                                        <p:cTn id="76" dur="1" fill="hold">
                                          <p:stCondLst>
                                            <p:cond delay="0"/>
                                          </p:stCondLst>
                                        </p:cTn>
                                        <p:tgtEl>
                                          <p:spTgt spid="22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220"/>
                                        </p:tgtEl>
                                        <p:attrNameLst>
                                          <p:attrName>style.visibility</p:attrName>
                                        </p:attrNameLst>
                                      </p:cBhvr>
                                      <p:to>
                                        <p:strVal val="hidden"/>
                                      </p:to>
                                    </p:set>
                                  </p:childTnLst>
                                </p:cTn>
                              </p:par>
                            </p:childTnLst>
                          </p:cTn>
                        </p:par>
                        <p:par>
                          <p:cTn id="81" fill="hold">
                            <p:stCondLst>
                              <p:cond delay="0"/>
                            </p:stCondLst>
                            <p:childTnLst>
                              <p:par>
                                <p:cTn id="82" presetID="1"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nodeType="clickEffect">
                                  <p:stCondLst>
                                    <p:cond delay="0"/>
                                  </p:stCondLst>
                                  <p:childTnLst>
                                    <p:set>
                                      <p:cBhvr>
                                        <p:cTn id="87" dur="1" fill="hold">
                                          <p:stCondLst>
                                            <p:cond delay="0"/>
                                          </p:stCondLst>
                                        </p:cTn>
                                        <p:tgtEl>
                                          <p:spTgt spid="218"/>
                                        </p:tgtEl>
                                        <p:attrNameLst>
                                          <p:attrName>style.visibility</p:attrName>
                                        </p:attrNameLst>
                                      </p:cBhvr>
                                      <p:to>
                                        <p:strVal val="hidden"/>
                                      </p:to>
                                    </p:set>
                                  </p:childTnLst>
                                </p:cTn>
                              </p:par>
                            </p:childTnLst>
                          </p:cTn>
                        </p:par>
                        <p:par>
                          <p:cTn id="88" fill="hold">
                            <p:stCondLst>
                              <p:cond delay="0"/>
                            </p:stCondLst>
                            <p:childTnLst>
                              <p:par>
                                <p:cTn id="89" presetID="1" presetClass="entr" presetSubtype="0" fill="hold" nodeType="afterEffect">
                                  <p:stCondLst>
                                    <p:cond delay="0"/>
                                  </p:stCondLst>
                                  <p:childTnLst>
                                    <p:set>
                                      <p:cBhvr>
                                        <p:cTn id="90" dur="1" fill="hold">
                                          <p:stCondLst>
                                            <p:cond delay="0"/>
                                          </p:stCondLst>
                                        </p:cTn>
                                        <p:tgtEl>
                                          <p:spTgt spid="21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nodeType="clickEffect">
                                  <p:stCondLst>
                                    <p:cond delay="0"/>
                                  </p:stCondLst>
                                  <p:childTnLst>
                                    <p:set>
                                      <p:cBhvr>
                                        <p:cTn id="94" dur="1" fill="hold">
                                          <p:stCondLst>
                                            <p:cond delay="0"/>
                                          </p:stCondLst>
                                        </p:cTn>
                                        <p:tgtEl>
                                          <p:spTgt spid="216"/>
                                        </p:tgtEl>
                                        <p:attrNameLst>
                                          <p:attrName>style.visibility</p:attrName>
                                        </p:attrNameLst>
                                      </p:cBhvr>
                                      <p:to>
                                        <p:strVal val="hidden"/>
                                      </p:to>
                                    </p:set>
                                  </p:childTnLst>
                                </p:cTn>
                              </p:par>
                            </p:childTnLst>
                          </p:cTn>
                        </p:par>
                        <p:par>
                          <p:cTn id="95" fill="hold">
                            <p:stCondLst>
                              <p:cond delay="0"/>
                            </p:stCondLst>
                            <p:childTnLst>
                              <p:par>
                                <p:cTn id="96" presetID="1" presetClass="entr" presetSubtype="0" fill="hold" nodeType="afterEffect">
                                  <p:stCondLst>
                                    <p:cond delay="0"/>
                                  </p:stCondLst>
                                  <p:childTnLst>
                                    <p:set>
                                      <p:cBhvr>
                                        <p:cTn id="97" dur="1" fill="hold">
                                          <p:stCondLst>
                                            <p:cond delay="0"/>
                                          </p:stCondLst>
                                        </p:cTn>
                                        <p:tgtEl>
                                          <p:spTgt spid="244"/>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nodeType="clickEffect">
                                  <p:stCondLst>
                                    <p:cond delay="0"/>
                                  </p:stCondLst>
                                  <p:childTnLst>
                                    <p:set>
                                      <p:cBhvr>
                                        <p:cTn id="101" dur="1" fill="hold">
                                          <p:stCondLst>
                                            <p:cond delay="0"/>
                                          </p:stCondLst>
                                        </p:cTn>
                                        <p:tgtEl>
                                          <p:spTgt spid="244"/>
                                        </p:tgtEl>
                                        <p:attrNameLst>
                                          <p:attrName>style.visibility</p:attrName>
                                        </p:attrNameLst>
                                      </p:cBhvr>
                                      <p:to>
                                        <p:strVal val="hidden"/>
                                      </p:to>
                                    </p:set>
                                  </p:childTnLst>
                                </p:cTn>
                              </p:par>
                            </p:childTnLst>
                          </p:cTn>
                        </p:par>
                        <p:par>
                          <p:cTn id="102" fill="hold">
                            <p:stCondLst>
                              <p:cond delay="0"/>
                            </p:stCondLst>
                            <p:childTnLst>
                              <p:par>
                                <p:cTn id="103" presetID="1" presetClass="entr" presetSubtype="0" fill="hold" nodeType="afterEffect">
                                  <p:stCondLst>
                                    <p:cond delay="0"/>
                                  </p:stCondLst>
                                  <p:childTnLst>
                                    <p:set>
                                      <p:cBhvr>
                                        <p:cTn id="104" dur="1" fill="hold">
                                          <p:stCondLst>
                                            <p:cond delay="0"/>
                                          </p:stCondLst>
                                        </p:cTn>
                                        <p:tgtEl>
                                          <p:spTgt spid="242"/>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nodeType="clickEffect">
                                  <p:stCondLst>
                                    <p:cond delay="0"/>
                                  </p:stCondLst>
                                  <p:childTnLst>
                                    <p:set>
                                      <p:cBhvr>
                                        <p:cTn id="108" dur="1" fill="hold">
                                          <p:stCondLst>
                                            <p:cond delay="0"/>
                                          </p:stCondLst>
                                        </p:cTn>
                                        <p:tgtEl>
                                          <p:spTgt spid="242"/>
                                        </p:tgtEl>
                                        <p:attrNameLst>
                                          <p:attrName>style.visibility</p:attrName>
                                        </p:attrNameLst>
                                      </p:cBhvr>
                                      <p:to>
                                        <p:strVal val="hidden"/>
                                      </p:to>
                                    </p:set>
                                  </p:childTnLst>
                                </p:cTn>
                              </p:par>
                            </p:childTnLst>
                          </p:cTn>
                        </p:par>
                        <p:par>
                          <p:cTn id="109" fill="hold">
                            <p:stCondLst>
                              <p:cond delay="0"/>
                            </p:stCondLst>
                            <p:childTnLst>
                              <p:par>
                                <p:cTn id="110" presetID="1" presetClass="entr" presetSubtype="0" fill="hold" nodeType="afterEffect">
                                  <p:stCondLst>
                                    <p:cond delay="0"/>
                                  </p:stCondLst>
                                  <p:childTnLst>
                                    <p:set>
                                      <p:cBhvr>
                                        <p:cTn id="111" dur="1" fill="hold">
                                          <p:stCondLst>
                                            <p:cond delay="0"/>
                                          </p:stCondLst>
                                        </p:cTn>
                                        <p:tgtEl>
                                          <p:spTgt spid="240"/>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xit" presetSubtype="0" fill="hold" nodeType="clickEffect">
                                  <p:stCondLst>
                                    <p:cond delay="0"/>
                                  </p:stCondLst>
                                  <p:childTnLst>
                                    <p:set>
                                      <p:cBhvr>
                                        <p:cTn id="115" dur="1" fill="hold">
                                          <p:stCondLst>
                                            <p:cond delay="0"/>
                                          </p:stCondLst>
                                        </p:cTn>
                                        <p:tgtEl>
                                          <p:spTgt spid="240"/>
                                        </p:tgtEl>
                                        <p:attrNameLst>
                                          <p:attrName>style.visibility</p:attrName>
                                        </p:attrNameLst>
                                      </p:cBhvr>
                                      <p:to>
                                        <p:strVal val="hidden"/>
                                      </p:to>
                                    </p:set>
                                  </p:childTnLst>
                                </p:cTn>
                              </p:par>
                            </p:childTnLst>
                          </p:cTn>
                        </p:par>
                        <p:par>
                          <p:cTn id="116" fill="hold">
                            <p:stCondLst>
                              <p:cond delay="0"/>
                            </p:stCondLst>
                            <p:childTnLst>
                              <p:par>
                                <p:cTn id="117" presetID="1" presetClass="entr" presetSubtype="0" fill="hold" nodeType="afterEffect">
                                  <p:stCondLst>
                                    <p:cond delay="0"/>
                                  </p:stCondLst>
                                  <p:childTnLst>
                                    <p:set>
                                      <p:cBhvr>
                                        <p:cTn id="118" dur="1" fill="hold">
                                          <p:stCondLst>
                                            <p:cond delay="0"/>
                                          </p:stCondLst>
                                        </p:cTn>
                                        <p:tgtEl>
                                          <p:spTgt spid="238"/>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nodeType="clickEffect">
                                  <p:stCondLst>
                                    <p:cond delay="0"/>
                                  </p:stCondLst>
                                  <p:childTnLst>
                                    <p:set>
                                      <p:cBhvr>
                                        <p:cTn id="122" dur="1" fill="hold">
                                          <p:stCondLst>
                                            <p:cond delay="0"/>
                                          </p:stCondLst>
                                        </p:cTn>
                                        <p:tgtEl>
                                          <p:spTgt spid="238"/>
                                        </p:tgtEl>
                                        <p:attrNameLst>
                                          <p:attrName>style.visibility</p:attrName>
                                        </p:attrNameLst>
                                      </p:cBhvr>
                                      <p:to>
                                        <p:strVal val="hidden"/>
                                      </p:to>
                                    </p:set>
                                  </p:childTnLst>
                                </p:cTn>
                              </p:par>
                            </p:childTnLst>
                          </p:cTn>
                        </p:par>
                        <p:par>
                          <p:cTn id="123" fill="hold">
                            <p:stCondLst>
                              <p:cond delay="0"/>
                            </p:stCondLst>
                            <p:childTnLst>
                              <p:par>
                                <p:cTn id="124" presetID="1" presetClass="entr" presetSubtype="0" fill="hold" nodeType="afterEffect">
                                  <p:stCondLst>
                                    <p:cond delay="0"/>
                                  </p:stCondLst>
                                  <p:childTnLst>
                                    <p:set>
                                      <p:cBhvr>
                                        <p:cTn id="125" dur="1" fill="hold">
                                          <p:stCondLst>
                                            <p:cond delay="0"/>
                                          </p:stCondLst>
                                        </p:cTn>
                                        <p:tgtEl>
                                          <p:spTgt spid="214"/>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xit" presetSubtype="0" fill="hold" nodeType="clickEffect">
                                  <p:stCondLst>
                                    <p:cond delay="0"/>
                                  </p:stCondLst>
                                  <p:childTnLst>
                                    <p:set>
                                      <p:cBhvr>
                                        <p:cTn id="129" dur="1" fill="hold">
                                          <p:stCondLst>
                                            <p:cond delay="0"/>
                                          </p:stCondLst>
                                        </p:cTn>
                                        <p:tgtEl>
                                          <p:spTgt spid="214"/>
                                        </p:tgtEl>
                                        <p:attrNameLst>
                                          <p:attrName>style.visibility</p:attrName>
                                        </p:attrNameLst>
                                      </p:cBhvr>
                                      <p:to>
                                        <p:strVal val="hidden"/>
                                      </p:to>
                                    </p:set>
                                  </p:childTnLst>
                                </p:cTn>
                              </p:par>
                            </p:childTnLst>
                          </p:cTn>
                        </p:par>
                        <p:par>
                          <p:cTn id="130" fill="hold">
                            <p:stCondLst>
                              <p:cond delay="0"/>
                            </p:stCondLst>
                            <p:childTnLst>
                              <p:par>
                                <p:cTn id="131" presetID="1" presetClass="entr" presetSubtype="0" fill="hold" nodeType="afterEffect">
                                  <p:stCondLst>
                                    <p:cond delay="0"/>
                                  </p:stCondLst>
                                  <p:childTnLst>
                                    <p:set>
                                      <p:cBhvr>
                                        <p:cTn id="132" dur="1" fill="hold">
                                          <p:stCondLst>
                                            <p:cond delay="0"/>
                                          </p:stCondLst>
                                        </p:cTn>
                                        <p:tgtEl>
                                          <p:spTgt spid="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1"/>
          <p:cNvGrpSpPr/>
          <p:nvPr/>
        </p:nvGrpSpPr>
        <p:grpSpPr>
          <a:xfrm>
            <a:off x="0" y="-1941513"/>
            <a:ext cx="9144000" cy="7178675"/>
            <a:chOff x="0" y="-476250"/>
            <a:chExt cx="9144000" cy="7178675"/>
          </a:xfrm>
        </p:grpSpPr>
        <p:pic>
          <p:nvPicPr>
            <p:cNvPr id="3" name="Picture 1026"/>
            <p:cNvPicPr>
              <a:picLocks noChangeAspect="1" noChangeArrowheads="1"/>
            </p:cNvPicPr>
            <p:nvPr/>
          </p:nvPicPr>
          <p:blipFill>
            <a:blip r:embed="rId2" cstate="screen">
              <a:extLst>
                <a:ext uri="{28A0092B-C50C-407E-A947-70E740481C1C}">
                  <a14:useLocalDpi xmlns:a14="http://schemas.microsoft.com/office/drawing/2010/main"/>
                </a:ext>
              </a:extLst>
            </a:blip>
            <a:srcRect l="3069" t="12688" r="12746" b="-818"/>
            <a:stretch>
              <a:fillRect/>
            </a:stretch>
          </p:blipFill>
          <p:spPr bwMode="auto">
            <a:xfrm>
              <a:off x="0" y="-476250"/>
              <a:ext cx="9144000" cy="717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4" name="Group 1056"/>
            <p:cNvGrpSpPr>
              <a:grpSpLocks/>
            </p:cNvGrpSpPr>
            <p:nvPr/>
          </p:nvGrpSpPr>
          <p:grpSpPr bwMode="auto">
            <a:xfrm>
              <a:off x="174625" y="-369888"/>
              <a:ext cx="5391150" cy="6207126"/>
              <a:chOff x="110" y="67"/>
              <a:chExt cx="3396" cy="3910"/>
            </a:xfrm>
          </p:grpSpPr>
          <p:grpSp>
            <p:nvGrpSpPr>
              <p:cNvPr id="40" name="Group 1057"/>
              <p:cNvGrpSpPr>
                <a:grpSpLocks/>
              </p:cNvGrpSpPr>
              <p:nvPr/>
            </p:nvGrpSpPr>
            <p:grpSpPr bwMode="auto">
              <a:xfrm>
                <a:off x="110" y="67"/>
                <a:ext cx="3016" cy="3910"/>
                <a:chOff x="110" y="67"/>
                <a:chExt cx="3016" cy="3910"/>
              </a:xfrm>
            </p:grpSpPr>
            <p:grpSp>
              <p:nvGrpSpPr>
                <p:cNvPr id="42" name="Group 1058"/>
                <p:cNvGrpSpPr>
                  <a:grpSpLocks/>
                </p:cNvGrpSpPr>
                <p:nvPr/>
              </p:nvGrpSpPr>
              <p:grpSpPr bwMode="auto">
                <a:xfrm>
                  <a:off x="813" y="90"/>
                  <a:ext cx="1561" cy="3887"/>
                  <a:chOff x="813" y="90"/>
                  <a:chExt cx="1561" cy="3887"/>
                </a:xfrm>
              </p:grpSpPr>
              <p:grpSp>
                <p:nvGrpSpPr>
                  <p:cNvPr id="50" name="Group 1059"/>
                  <p:cNvGrpSpPr>
                    <a:grpSpLocks/>
                  </p:cNvGrpSpPr>
                  <p:nvPr/>
                </p:nvGrpSpPr>
                <p:grpSpPr bwMode="auto">
                  <a:xfrm>
                    <a:off x="1088" y="90"/>
                    <a:ext cx="1286" cy="2236"/>
                    <a:chOff x="1088" y="90"/>
                    <a:chExt cx="1286" cy="2236"/>
                  </a:xfrm>
                </p:grpSpPr>
                <p:sp>
                  <p:nvSpPr>
                    <p:cNvPr id="61" name="Line 1060"/>
                    <p:cNvSpPr>
                      <a:spLocks noChangeShapeType="1"/>
                    </p:cNvSpPr>
                    <p:nvPr/>
                  </p:nvSpPr>
                  <p:spPr bwMode="auto">
                    <a:xfrm>
                      <a:off x="1205" y="1865"/>
                      <a:ext cx="911" cy="388"/>
                    </a:xfrm>
                    <a:prstGeom prst="line">
                      <a:avLst/>
                    </a:prstGeom>
                    <a:noFill/>
                    <a:ln w="9525">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62" name="Line 1061"/>
                    <p:cNvSpPr>
                      <a:spLocks noChangeShapeType="1"/>
                    </p:cNvSpPr>
                    <p:nvPr/>
                  </p:nvSpPr>
                  <p:spPr bwMode="auto">
                    <a:xfrm>
                      <a:off x="2157" y="2272"/>
                      <a:ext cx="70" cy="22"/>
                    </a:xfrm>
                    <a:prstGeom prst="line">
                      <a:avLst/>
                    </a:prstGeom>
                    <a:noFill/>
                    <a:ln w="9525">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63" name="Line 1062"/>
                    <p:cNvSpPr>
                      <a:spLocks noChangeShapeType="1"/>
                    </p:cNvSpPr>
                    <p:nvPr/>
                  </p:nvSpPr>
                  <p:spPr bwMode="auto">
                    <a:xfrm>
                      <a:off x="2282" y="2317"/>
                      <a:ext cx="80" cy="9"/>
                    </a:xfrm>
                    <a:prstGeom prst="line">
                      <a:avLst/>
                    </a:prstGeom>
                    <a:noFill/>
                    <a:ln w="9525">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64" name="Line 1063"/>
                    <p:cNvSpPr>
                      <a:spLocks noChangeShapeType="1"/>
                    </p:cNvSpPr>
                    <p:nvPr/>
                  </p:nvSpPr>
                  <p:spPr bwMode="auto">
                    <a:xfrm flipH="1" flipV="1">
                      <a:off x="2349" y="2221"/>
                      <a:ext cx="25" cy="93"/>
                    </a:xfrm>
                    <a:prstGeom prst="line">
                      <a:avLst/>
                    </a:prstGeom>
                    <a:noFill/>
                    <a:ln w="9525">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65" name="Line 1064"/>
                    <p:cNvSpPr>
                      <a:spLocks noChangeShapeType="1"/>
                    </p:cNvSpPr>
                    <p:nvPr/>
                  </p:nvSpPr>
                  <p:spPr bwMode="auto">
                    <a:xfrm flipH="1" flipV="1">
                      <a:off x="2278" y="2115"/>
                      <a:ext cx="55" cy="80"/>
                    </a:xfrm>
                    <a:prstGeom prst="line">
                      <a:avLst/>
                    </a:prstGeom>
                    <a:noFill/>
                    <a:ln w="9525">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66" name="Line 1065"/>
                    <p:cNvSpPr>
                      <a:spLocks noChangeShapeType="1"/>
                    </p:cNvSpPr>
                    <p:nvPr/>
                  </p:nvSpPr>
                  <p:spPr bwMode="auto">
                    <a:xfrm flipH="1" flipV="1">
                      <a:off x="1478" y="1398"/>
                      <a:ext cx="772" cy="682"/>
                    </a:xfrm>
                    <a:prstGeom prst="line">
                      <a:avLst/>
                    </a:prstGeom>
                    <a:noFill/>
                    <a:ln w="9525">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67" name="Line 1066"/>
                    <p:cNvSpPr>
                      <a:spLocks noChangeShapeType="1"/>
                    </p:cNvSpPr>
                    <p:nvPr/>
                  </p:nvSpPr>
                  <p:spPr bwMode="auto">
                    <a:xfrm flipH="1" flipV="1">
                      <a:off x="1101" y="672"/>
                      <a:ext cx="336" cy="678"/>
                    </a:xfrm>
                    <a:prstGeom prst="line">
                      <a:avLst/>
                    </a:prstGeom>
                    <a:noFill/>
                    <a:ln w="9525">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68" name="Line 1067"/>
                    <p:cNvSpPr>
                      <a:spLocks noChangeShapeType="1"/>
                    </p:cNvSpPr>
                    <p:nvPr/>
                  </p:nvSpPr>
                  <p:spPr bwMode="auto">
                    <a:xfrm flipV="1">
                      <a:off x="1088" y="106"/>
                      <a:ext cx="163" cy="518"/>
                    </a:xfrm>
                    <a:prstGeom prst="line">
                      <a:avLst/>
                    </a:prstGeom>
                    <a:noFill/>
                    <a:ln w="9525">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69" name="Line 1068"/>
                    <p:cNvSpPr>
                      <a:spLocks noChangeShapeType="1"/>
                    </p:cNvSpPr>
                    <p:nvPr/>
                  </p:nvSpPr>
                  <p:spPr bwMode="auto">
                    <a:xfrm>
                      <a:off x="1286" y="90"/>
                      <a:ext cx="528" cy="73"/>
                    </a:xfrm>
                    <a:prstGeom prst="line">
                      <a:avLst/>
                    </a:prstGeom>
                    <a:noFill/>
                    <a:ln w="9525">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70" name="Line 1069"/>
                    <p:cNvSpPr>
                      <a:spLocks noChangeShapeType="1"/>
                    </p:cNvSpPr>
                    <p:nvPr/>
                  </p:nvSpPr>
                  <p:spPr bwMode="auto">
                    <a:xfrm>
                      <a:off x="1846" y="192"/>
                      <a:ext cx="84" cy="906"/>
                    </a:xfrm>
                    <a:prstGeom prst="line">
                      <a:avLst/>
                    </a:prstGeom>
                    <a:noFill/>
                    <a:ln w="9525">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71" name="Line 1070"/>
                    <p:cNvSpPr>
                      <a:spLocks noChangeShapeType="1"/>
                    </p:cNvSpPr>
                    <p:nvPr/>
                  </p:nvSpPr>
                  <p:spPr bwMode="auto">
                    <a:xfrm flipH="1">
                      <a:off x="1472" y="1146"/>
                      <a:ext cx="438" cy="217"/>
                    </a:xfrm>
                    <a:prstGeom prst="line">
                      <a:avLst/>
                    </a:prstGeom>
                    <a:noFill/>
                    <a:ln w="9525">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grpSp>
              <p:grpSp>
                <p:nvGrpSpPr>
                  <p:cNvPr id="51" name="Group 1071"/>
                  <p:cNvGrpSpPr>
                    <a:grpSpLocks/>
                  </p:cNvGrpSpPr>
                  <p:nvPr/>
                </p:nvGrpSpPr>
                <p:grpSpPr bwMode="auto">
                  <a:xfrm>
                    <a:off x="813" y="2640"/>
                    <a:ext cx="649" cy="1337"/>
                    <a:chOff x="813" y="2640"/>
                    <a:chExt cx="649" cy="1337"/>
                  </a:xfrm>
                </p:grpSpPr>
                <p:sp>
                  <p:nvSpPr>
                    <p:cNvPr id="52" name="Line 1072"/>
                    <p:cNvSpPr>
                      <a:spLocks noChangeShapeType="1"/>
                    </p:cNvSpPr>
                    <p:nvPr/>
                  </p:nvSpPr>
                  <p:spPr bwMode="auto">
                    <a:xfrm>
                      <a:off x="813" y="2797"/>
                      <a:ext cx="198" cy="621"/>
                    </a:xfrm>
                    <a:prstGeom prst="line">
                      <a:avLst/>
                    </a:prstGeom>
                    <a:noFill/>
                    <a:ln w="9525">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53" name="Line 1073"/>
                    <p:cNvSpPr>
                      <a:spLocks noChangeShapeType="1"/>
                    </p:cNvSpPr>
                    <p:nvPr/>
                  </p:nvSpPr>
                  <p:spPr bwMode="auto">
                    <a:xfrm flipV="1">
                      <a:off x="826" y="2640"/>
                      <a:ext cx="312" cy="127"/>
                    </a:xfrm>
                    <a:prstGeom prst="line">
                      <a:avLst/>
                    </a:prstGeom>
                    <a:noFill/>
                    <a:ln w="9525">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54" name="Line 1074"/>
                    <p:cNvSpPr>
                      <a:spLocks noChangeShapeType="1"/>
                    </p:cNvSpPr>
                    <p:nvPr/>
                  </p:nvSpPr>
                  <p:spPr bwMode="auto">
                    <a:xfrm>
                      <a:off x="1174" y="2645"/>
                      <a:ext cx="124" cy="225"/>
                    </a:xfrm>
                    <a:prstGeom prst="line">
                      <a:avLst/>
                    </a:prstGeom>
                    <a:noFill/>
                    <a:ln w="9525">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55" name="Line 1075"/>
                    <p:cNvSpPr>
                      <a:spLocks noChangeShapeType="1"/>
                    </p:cNvSpPr>
                    <p:nvPr/>
                  </p:nvSpPr>
                  <p:spPr bwMode="auto">
                    <a:xfrm flipH="1">
                      <a:off x="1183" y="2906"/>
                      <a:ext cx="130" cy="406"/>
                    </a:xfrm>
                    <a:prstGeom prst="line">
                      <a:avLst/>
                    </a:prstGeom>
                    <a:noFill/>
                    <a:ln w="9525">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56" name="Line 1076"/>
                    <p:cNvSpPr>
                      <a:spLocks noChangeShapeType="1"/>
                    </p:cNvSpPr>
                    <p:nvPr/>
                  </p:nvSpPr>
                  <p:spPr bwMode="auto">
                    <a:xfrm flipH="1">
                      <a:off x="914" y="3468"/>
                      <a:ext cx="111" cy="494"/>
                    </a:xfrm>
                    <a:prstGeom prst="line">
                      <a:avLst/>
                    </a:prstGeom>
                    <a:noFill/>
                    <a:ln w="9525">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57" name="Line 1077"/>
                    <p:cNvSpPr>
                      <a:spLocks noChangeShapeType="1"/>
                    </p:cNvSpPr>
                    <p:nvPr/>
                  </p:nvSpPr>
                  <p:spPr bwMode="auto">
                    <a:xfrm flipV="1">
                      <a:off x="934" y="3871"/>
                      <a:ext cx="513" cy="106"/>
                    </a:xfrm>
                    <a:prstGeom prst="line">
                      <a:avLst/>
                    </a:prstGeom>
                    <a:noFill/>
                    <a:ln w="9525">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58" name="Line 1078"/>
                    <p:cNvSpPr>
                      <a:spLocks noChangeShapeType="1"/>
                    </p:cNvSpPr>
                    <p:nvPr/>
                  </p:nvSpPr>
                  <p:spPr bwMode="auto">
                    <a:xfrm flipH="1" flipV="1">
                      <a:off x="1190" y="3350"/>
                      <a:ext cx="272" cy="490"/>
                    </a:xfrm>
                    <a:prstGeom prst="line">
                      <a:avLst/>
                    </a:prstGeom>
                    <a:noFill/>
                    <a:ln w="9525">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59" name="Line 1079"/>
                    <p:cNvSpPr>
                      <a:spLocks noChangeShapeType="1"/>
                    </p:cNvSpPr>
                    <p:nvPr/>
                  </p:nvSpPr>
                  <p:spPr bwMode="auto">
                    <a:xfrm flipV="1">
                      <a:off x="1044" y="3398"/>
                      <a:ext cx="48" cy="27"/>
                    </a:xfrm>
                    <a:prstGeom prst="line">
                      <a:avLst/>
                    </a:prstGeom>
                    <a:noFill/>
                    <a:ln w="9525">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sp>
                  <p:nvSpPr>
                    <p:cNvPr id="60" name="Line 1080"/>
                    <p:cNvSpPr>
                      <a:spLocks noChangeShapeType="1"/>
                    </p:cNvSpPr>
                    <p:nvPr/>
                  </p:nvSpPr>
                  <p:spPr bwMode="auto">
                    <a:xfrm flipV="1">
                      <a:off x="1128" y="3346"/>
                      <a:ext cx="36" cy="28"/>
                    </a:xfrm>
                    <a:prstGeom prst="line">
                      <a:avLst/>
                    </a:prstGeom>
                    <a:noFill/>
                    <a:ln w="9525">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grpSp>
            </p:grpSp>
            <p:sp>
              <p:nvSpPr>
                <p:cNvPr id="43" name="Text Box 1081"/>
                <p:cNvSpPr txBox="1">
                  <a:spLocks noChangeArrowheads="1"/>
                </p:cNvSpPr>
                <p:nvPr/>
              </p:nvSpPr>
              <p:spPr bwMode="auto">
                <a:xfrm>
                  <a:off x="1281" y="3138"/>
                  <a:ext cx="7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800">
                      <a:solidFill>
                        <a:schemeClr val="tx1"/>
                      </a:solidFill>
                      <a:latin typeface="Times" charset="0"/>
                      <a:ea typeface="ＭＳ Ｐゴシック" charset="0"/>
                    </a:defRPr>
                  </a:lvl1pPr>
                  <a:lvl2pPr>
                    <a:defRPr sz="28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a:defRPr sz="2000">
                      <a:solidFill>
                        <a:schemeClr val="tx1"/>
                      </a:solidFill>
                      <a:latin typeface="Times" charset="0"/>
                      <a:ea typeface="ＭＳ Ｐゴシック" charset="0"/>
                    </a:defRPr>
                  </a:lvl6pPr>
                  <a:lvl7pPr>
                    <a:defRPr sz="2000">
                      <a:solidFill>
                        <a:schemeClr val="tx1"/>
                      </a:solidFill>
                      <a:latin typeface="Times" charset="0"/>
                      <a:ea typeface="ＭＳ Ｐゴシック" charset="0"/>
                    </a:defRPr>
                  </a:lvl7pPr>
                  <a:lvl8pPr>
                    <a:defRPr sz="2000">
                      <a:solidFill>
                        <a:schemeClr val="tx1"/>
                      </a:solidFill>
                      <a:latin typeface="Times" charset="0"/>
                      <a:ea typeface="ＭＳ Ｐゴシック" charset="0"/>
                    </a:defRPr>
                  </a:lvl8pPr>
                  <a:lvl9pPr>
                    <a:defRPr sz="2000">
                      <a:solidFill>
                        <a:schemeClr val="tx1"/>
                      </a:solidFill>
                      <a:latin typeface="Times" charset="0"/>
                      <a:ea typeface="ＭＳ Ｐゴシック" charset="0"/>
                    </a:defRPr>
                  </a:lvl9pPr>
                </a:lstStyle>
                <a:p>
                  <a:pPr eaLnBrk="1" hangingPunct="1"/>
                  <a:r>
                    <a:rPr lang="de-CH" sz="2400">
                      <a:solidFill>
                        <a:srgbClr val="003366"/>
                      </a:solidFill>
                      <a:latin typeface="Century Gothic" charset="0"/>
                    </a:rPr>
                    <a:t>ORION</a:t>
                  </a:r>
                </a:p>
              </p:txBody>
            </p:sp>
            <p:sp>
              <p:nvSpPr>
                <p:cNvPr id="44" name="Text Box 1082"/>
                <p:cNvSpPr txBox="1">
                  <a:spLocks noChangeArrowheads="1"/>
                </p:cNvSpPr>
                <p:nvPr/>
              </p:nvSpPr>
              <p:spPr bwMode="auto">
                <a:xfrm>
                  <a:off x="2272" y="2293"/>
                  <a:ext cx="55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800">
                      <a:solidFill>
                        <a:schemeClr val="tx1"/>
                      </a:solidFill>
                      <a:latin typeface="Times" charset="0"/>
                      <a:ea typeface="ＭＳ Ｐゴシック" charset="0"/>
                    </a:defRPr>
                  </a:lvl1pPr>
                  <a:lvl2pPr>
                    <a:defRPr sz="28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a:defRPr sz="2000">
                      <a:solidFill>
                        <a:schemeClr val="tx1"/>
                      </a:solidFill>
                      <a:latin typeface="Times" charset="0"/>
                      <a:ea typeface="ＭＳ Ｐゴシック" charset="0"/>
                    </a:defRPr>
                  </a:lvl6pPr>
                  <a:lvl7pPr>
                    <a:defRPr sz="2000">
                      <a:solidFill>
                        <a:schemeClr val="tx1"/>
                      </a:solidFill>
                      <a:latin typeface="Times" charset="0"/>
                      <a:ea typeface="ＭＳ Ｐゴシック" charset="0"/>
                    </a:defRPr>
                  </a:lvl7pPr>
                  <a:lvl8pPr>
                    <a:defRPr sz="2000">
                      <a:solidFill>
                        <a:schemeClr val="tx1"/>
                      </a:solidFill>
                      <a:latin typeface="Times" charset="0"/>
                      <a:ea typeface="ＭＳ Ｐゴシック" charset="0"/>
                    </a:defRPr>
                  </a:lvl8pPr>
                  <a:lvl9pPr>
                    <a:defRPr sz="2000">
                      <a:solidFill>
                        <a:schemeClr val="tx1"/>
                      </a:solidFill>
                      <a:latin typeface="Times" charset="0"/>
                      <a:ea typeface="ＭＳ Ｐゴシック" charset="0"/>
                    </a:defRPr>
                  </a:lvl9pPr>
                </a:lstStyle>
                <a:p>
                  <a:pPr eaLnBrk="1" hangingPunct="1"/>
                  <a:r>
                    <a:rPr lang="de-CH" sz="2400">
                      <a:solidFill>
                        <a:srgbClr val="003366"/>
                      </a:solidFill>
                      <a:latin typeface="Century Gothic" charset="0"/>
                    </a:rPr>
                    <a:t>STIER</a:t>
                  </a:r>
                </a:p>
              </p:txBody>
            </p:sp>
            <p:sp>
              <p:nvSpPr>
                <p:cNvPr id="45" name="Text Box 1083"/>
                <p:cNvSpPr txBox="1">
                  <a:spLocks noChangeArrowheads="1"/>
                </p:cNvSpPr>
                <p:nvPr/>
              </p:nvSpPr>
              <p:spPr bwMode="auto">
                <a:xfrm>
                  <a:off x="1941" y="555"/>
                  <a:ext cx="11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800">
                      <a:solidFill>
                        <a:schemeClr val="tx1"/>
                      </a:solidFill>
                      <a:latin typeface="Times" charset="0"/>
                      <a:ea typeface="ＭＳ Ｐゴシック" charset="0"/>
                    </a:defRPr>
                  </a:lvl1pPr>
                  <a:lvl2pPr>
                    <a:defRPr sz="28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a:defRPr sz="2000">
                      <a:solidFill>
                        <a:schemeClr val="tx1"/>
                      </a:solidFill>
                      <a:latin typeface="Times" charset="0"/>
                      <a:ea typeface="ＭＳ Ｐゴシック" charset="0"/>
                    </a:defRPr>
                  </a:lvl6pPr>
                  <a:lvl7pPr>
                    <a:defRPr sz="2000">
                      <a:solidFill>
                        <a:schemeClr val="tx1"/>
                      </a:solidFill>
                      <a:latin typeface="Times" charset="0"/>
                      <a:ea typeface="ＭＳ Ｐゴシック" charset="0"/>
                    </a:defRPr>
                  </a:lvl7pPr>
                  <a:lvl8pPr>
                    <a:defRPr sz="2000">
                      <a:solidFill>
                        <a:schemeClr val="tx1"/>
                      </a:solidFill>
                      <a:latin typeface="Times" charset="0"/>
                      <a:ea typeface="ＭＳ Ｐゴシック" charset="0"/>
                    </a:defRPr>
                  </a:lvl8pPr>
                  <a:lvl9pPr>
                    <a:defRPr sz="2000">
                      <a:solidFill>
                        <a:schemeClr val="tx1"/>
                      </a:solidFill>
                      <a:latin typeface="Times" charset="0"/>
                      <a:ea typeface="ＭＳ Ｐゴシック" charset="0"/>
                    </a:defRPr>
                  </a:lvl9pPr>
                </a:lstStyle>
                <a:p>
                  <a:pPr eaLnBrk="1" hangingPunct="1"/>
                  <a:r>
                    <a:rPr lang="de-CH" sz="2400">
                      <a:solidFill>
                        <a:srgbClr val="003366"/>
                      </a:solidFill>
                      <a:latin typeface="Century Gothic" charset="0"/>
                    </a:rPr>
                    <a:t>FUHRMANN</a:t>
                  </a:r>
                </a:p>
              </p:txBody>
            </p:sp>
            <p:sp>
              <p:nvSpPr>
                <p:cNvPr id="46" name="Text Box 1084"/>
                <p:cNvSpPr txBox="1">
                  <a:spLocks noChangeArrowheads="1"/>
                </p:cNvSpPr>
                <p:nvPr/>
              </p:nvSpPr>
              <p:spPr bwMode="auto">
                <a:xfrm>
                  <a:off x="1826" y="67"/>
                  <a:ext cx="55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800">
                      <a:solidFill>
                        <a:schemeClr val="tx1"/>
                      </a:solidFill>
                      <a:latin typeface="Times" charset="0"/>
                      <a:ea typeface="ＭＳ Ｐゴシック" charset="0"/>
                    </a:defRPr>
                  </a:lvl1pPr>
                  <a:lvl2pPr>
                    <a:defRPr sz="28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a:defRPr sz="2000">
                      <a:solidFill>
                        <a:schemeClr val="tx1"/>
                      </a:solidFill>
                      <a:latin typeface="Times" charset="0"/>
                      <a:ea typeface="ＭＳ Ｐゴシック" charset="0"/>
                    </a:defRPr>
                  </a:lvl6pPr>
                  <a:lvl7pPr>
                    <a:defRPr sz="2000">
                      <a:solidFill>
                        <a:schemeClr val="tx1"/>
                      </a:solidFill>
                      <a:latin typeface="Times" charset="0"/>
                      <a:ea typeface="ＭＳ Ｐゴシック" charset="0"/>
                    </a:defRPr>
                  </a:lvl7pPr>
                  <a:lvl8pPr>
                    <a:defRPr sz="2000">
                      <a:solidFill>
                        <a:schemeClr val="tx1"/>
                      </a:solidFill>
                      <a:latin typeface="Times" charset="0"/>
                      <a:ea typeface="ＭＳ Ｐゴシック" charset="0"/>
                    </a:defRPr>
                  </a:lvl8pPr>
                  <a:lvl9pPr>
                    <a:defRPr sz="2000">
                      <a:solidFill>
                        <a:schemeClr val="tx1"/>
                      </a:solidFill>
                      <a:latin typeface="Times" charset="0"/>
                      <a:ea typeface="ＭＳ Ｐゴシック" charset="0"/>
                    </a:defRPr>
                  </a:lvl9pPr>
                </a:lstStyle>
                <a:p>
                  <a:pPr eaLnBrk="1" hangingPunct="1"/>
                  <a:r>
                    <a:rPr lang="de-CH" sz="1400">
                      <a:solidFill>
                        <a:srgbClr val="3399FF"/>
                      </a:solidFill>
                      <a:latin typeface="Century Gothic" charset="0"/>
                    </a:rPr>
                    <a:t>Capella</a:t>
                  </a:r>
                </a:p>
              </p:txBody>
            </p:sp>
            <p:sp>
              <p:nvSpPr>
                <p:cNvPr id="47" name="Text Box 1085"/>
                <p:cNvSpPr txBox="1">
                  <a:spLocks noChangeArrowheads="1"/>
                </p:cNvSpPr>
                <p:nvPr/>
              </p:nvSpPr>
              <p:spPr bwMode="auto">
                <a:xfrm>
                  <a:off x="1493" y="2197"/>
                  <a:ext cx="70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800">
                      <a:solidFill>
                        <a:schemeClr val="tx1"/>
                      </a:solidFill>
                      <a:latin typeface="Times" charset="0"/>
                      <a:ea typeface="ＭＳ Ｐゴシック" charset="0"/>
                    </a:defRPr>
                  </a:lvl1pPr>
                  <a:lvl2pPr>
                    <a:defRPr sz="28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a:defRPr sz="2000">
                      <a:solidFill>
                        <a:schemeClr val="tx1"/>
                      </a:solidFill>
                      <a:latin typeface="Times" charset="0"/>
                      <a:ea typeface="ＭＳ Ｐゴシック" charset="0"/>
                    </a:defRPr>
                  </a:lvl6pPr>
                  <a:lvl7pPr>
                    <a:defRPr sz="2000">
                      <a:solidFill>
                        <a:schemeClr val="tx1"/>
                      </a:solidFill>
                      <a:latin typeface="Times" charset="0"/>
                      <a:ea typeface="ＭＳ Ｐゴシック" charset="0"/>
                    </a:defRPr>
                  </a:lvl7pPr>
                  <a:lvl8pPr>
                    <a:defRPr sz="2000">
                      <a:solidFill>
                        <a:schemeClr val="tx1"/>
                      </a:solidFill>
                      <a:latin typeface="Times" charset="0"/>
                      <a:ea typeface="ＭＳ Ｐゴシック" charset="0"/>
                    </a:defRPr>
                  </a:lvl8pPr>
                  <a:lvl9pPr>
                    <a:defRPr sz="2000">
                      <a:solidFill>
                        <a:schemeClr val="tx1"/>
                      </a:solidFill>
                      <a:latin typeface="Times" charset="0"/>
                      <a:ea typeface="ＭＳ Ｐゴシック" charset="0"/>
                    </a:defRPr>
                  </a:lvl9pPr>
                </a:lstStyle>
                <a:p>
                  <a:pPr eaLnBrk="1" hangingPunct="1"/>
                  <a:r>
                    <a:rPr lang="de-CH" sz="1400">
                      <a:solidFill>
                        <a:srgbClr val="3399FF"/>
                      </a:solidFill>
                      <a:latin typeface="Century Gothic" charset="0"/>
                    </a:rPr>
                    <a:t>Aldebaran</a:t>
                  </a:r>
                </a:p>
              </p:txBody>
            </p:sp>
            <p:sp>
              <p:nvSpPr>
                <p:cNvPr id="48" name="Text Box 1086"/>
                <p:cNvSpPr txBox="1">
                  <a:spLocks noChangeArrowheads="1"/>
                </p:cNvSpPr>
                <p:nvPr/>
              </p:nvSpPr>
              <p:spPr bwMode="auto">
                <a:xfrm>
                  <a:off x="110" y="2664"/>
                  <a:ext cx="72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800">
                      <a:solidFill>
                        <a:schemeClr val="tx1"/>
                      </a:solidFill>
                      <a:latin typeface="Times" charset="0"/>
                      <a:ea typeface="ＭＳ Ｐゴシック" charset="0"/>
                    </a:defRPr>
                  </a:lvl1pPr>
                  <a:lvl2pPr>
                    <a:defRPr sz="28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a:defRPr sz="2000">
                      <a:solidFill>
                        <a:schemeClr val="tx1"/>
                      </a:solidFill>
                      <a:latin typeface="Times" charset="0"/>
                      <a:ea typeface="ＭＳ Ｐゴシック" charset="0"/>
                    </a:defRPr>
                  </a:lvl6pPr>
                  <a:lvl7pPr>
                    <a:defRPr sz="2000">
                      <a:solidFill>
                        <a:schemeClr val="tx1"/>
                      </a:solidFill>
                      <a:latin typeface="Times" charset="0"/>
                      <a:ea typeface="ＭＳ Ｐゴシック" charset="0"/>
                    </a:defRPr>
                  </a:lvl7pPr>
                  <a:lvl8pPr>
                    <a:defRPr sz="2000">
                      <a:solidFill>
                        <a:schemeClr val="tx1"/>
                      </a:solidFill>
                      <a:latin typeface="Times" charset="0"/>
                      <a:ea typeface="ＭＳ Ｐゴシック" charset="0"/>
                    </a:defRPr>
                  </a:lvl8pPr>
                  <a:lvl9pPr>
                    <a:defRPr sz="2000">
                      <a:solidFill>
                        <a:schemeClr val="tx1"/>
                      </a:solidFill>
                      <a:latin typeface="Times" charset="0"/>
                      <a:ea typeface="ＭＳ Ｐゴシック" charset="0"/>
                    </a:defRPr>
                  </a:lvl9pPr>
                </a:lstStyle>
                <a:p>
                  <a:pPr eaLnBrk="1" hangingPunct="1"/>
                  <a:r>
                    <a:rPr lang="de-CH" sz="1400">
                      <a:solidFill>
                        <a:srgbClr val="3399FF"/>
                      </a:solidFill>
                      <a:latin typeface="Century Gothic" charset="0"/>
                    </a:rPr>
                    <a:t>Beteigeuze</a:t>
                  </a:r>
                </a:p>
              </p:txBody>
            </p:sp>
            <p:sp>
              <p:nvSpPr>
                <p:cNvPr id="49" name="Text Box 1087"/>
                <p:cNvSpPr txBox="1">
                  <a:spLocks noChangeArrowheads="1"/>
                </p:cNvSpPr>
                <p:nvPr/>
              </p:nvSpPr>
              <p:spPr bwMode="auto">
                <a:xfrm>
                  <a:off x="1442" y="3768"/>
                  <a:ext cx="37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800">
                      <a:solidFill>
                        <a:schemeClr val="tx1"/>
                      </a:solidFill>
                      <a:latin typeface="Times" charset="0"/>
                      <a:ea typeface="ＭＳ Ｐゴシック" charset="0"/>
                    </a:defRPr>
                  </a:lvl1pPr>
                  <a:lvl2pPr>
                    <a:defRPr sz="28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a:defRPr sz="2000">
                      <a:solidFill>
                        <a:schemeClr val="tx1"/>
                      </a:solidFill>
                      <a:latin typeface="Times" charset="0"/>
                      <a:ea typeface="ＭＳ Ｐゴシック" charset="0"/>
                    </a:defRPr>
                  </a:lvl6pPr>
                  <a:lvl7pPr>
                    <a:defRPr sz="2000">
                      <a:solidFill>
                        <a:schemeClr val="tx1"/>
                      </a:solidFill>
                      <a:latin typeface="Times" charset="0"/>
                      <a:ea typeface="ＭＳ Ｐゴシック" charset="0"/>
                    </a:defRPr>
                  </a:lvl7pPr>
                  <a:lvl8pPr>
                    <a:defRPr sz="2000">
                      <a:solidFill>
                        <a:schemeClr val="tx1"/>
                      </a:solidFill>
                      <a:latin typeface="Times" charset="0"/>
                      <a:ea typeface="ＭＳ Ｐゴシック" charset="0"/>
                    </a:defRPr>
                  </a:lvl8pPr>
                  <a:lvl9pPr>
                    <a:defRPr sz="2000">
                      <a:solidFill>
                        <a:schemeClr val="tx1"/>
                      </a:solidFill>
                      <a:latin typeface="Times" charset="0"/>
                      <a:ea typeface="ＭＳ Ｐゴシック" charset="0"/>
                    </a:defRPr>
                  </a:lvl9pPr>
                </a:lstStyle>
                <a:p>
                  <a:pPr eaLnBrk="1" hangingPunct="1"/>
                  <a:r>
                    <a:rPr lang="de-CH" sz="1400">
                      <a:solidFill>
                        <a:srgbClr val="3399FF"/>
                      </a:solidFill>
                      <a:latin typeface="Century Gothic" charset="0"/>
                    </a:rPr>
                    <a:t>Rigel</a:t>
                  </a:r>
                </a:p>
              </p:txBody>
            </p:sp>
          </p:grpSp>
          <p:sp>
            <p:nvSpPr>
              <p:cNvPr id="41" name="Text Box 1088"/>
              <p:cNvSpPr txBox="1">
                <a:spLocks noChangeArrowheads="1"/>
              </p:cNvSpPr>
              <p:nvPr/>
            </p:nvSpPr>
            <p:spPr bwMode="auto">
              <a:xfrm>
                <a:off x="2911" y="1683"/>
                <a:ext cx="59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800">
                    <a:solidFill>
                      <a:schemeClr val="tx1"/>
                    </a:solidFill>
                    <a:latin typeface="Times" charset="0"/>
                    <a:ea typeface="ＭＳ Ｐゴシック" charset="0"/>
                  </a:defRPr>
                </a:lvl1pPr>
                <a:lvl2pPr>
                  <a:defRPr sz="28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a:defRPr sz="2000">
                    <a:solidFill>
                      <a:schemeClr val="tx1"/>
                    </a:solidFill>
                    <a:latin typeface="Times" charset="0"/>
                    <a:ea typeface="ＭＳ Ｐゴシック" charset="0"/>
                  </a:defRPr>
                </a:lvl6pPr>
                <a:lvl7pPr>
                  <a:defRPr sz="2000">
                    <a:solidFill>
                      <a:schemeClr val="tx1"/>
                    </a:solidFill>
                    <a:latin typeface="Times" charset="0"/>
                    <a:ea typeface="ＭＳ Ｐゴシック" charset="0"/>
                  </a:defRPr>
                </a:lvl7pPr>
                <a:lvl8pPr>
                  <a:defRPr sz="2000">
                    <a:solidFill>
                      <a:schemeClr val="tx1"/>
                    </a:solidFill>
                    <a:latin typeface="Times" charset="0"/>
                    <a:ea typeface="ＭＳ Ｐゴシック" charset="0"/>
                  </a:defRPr>
                </a:lvl8pPr>
                <a:lvl9pPr>
                  <a:defRPr sz="2000">
                    <a:solidFill>
                      <a:schemeClr val="tx1"/>
                    </a:solidFill>
                    <a:latin typeface="Times" charset="0"/>
                    <a:ea typeface="ＭＳ Ｐゴシック" charset="0"/>
                  </a:defRPr>
                </a:lvl9pPr>
              </a:lstStyle>
              <a:p>
                <a:pPr eaLnBrk="1" hangingPunct="1"/>
                <a:r>
                  <a:rPr lang="de-CH" sz="1400">
                    <a:solidFill>
                      <a:srgbClr val="3399FF"/>
                    </a:solidFill>
                    <a:latin typeface="Century Gothic" charset="0"/>
                  </a:rPr>
                  <a:t>Plejaden</a:t>
                </a:r>
              </a:p>
            </p:txBody>
          </p:sp>
        </p:grpSp>
        <p:sp>
          <p:nvSpPr>
            <p:cNvPr id="5" name="Text Box 1029"/>
            <p:cNvSpPr txBox="1">
              <a:spLocks noChangeArrowheads="1"/>
            </p:cNvSpPr>
            <p:nvPr/>
          </p:nvSpPr>
          <p:spPr bwMode="auto">
            <a:xfrm>
              <a:off x="8621713" y="4233863"/>
              <a:ext cx="5222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800">
                  <a:solidFill>
                    <a:schemeClr val="tx1"/>
                  </a:solidFill>
                  <a:latin typeface="Times" charset="0"/>
                  <a:ea typeface="ＭＳ Ｐゴシック" charset="0"/>
                </a:defRPr>
              </a:lvl1pPr>
              <a:lvl2pPr>
                <a:defRPr sz="28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a:defRPr sz="2000">
                  <a:solidFill>
                    <a:schemeClr val="tx1"/>
                  </a:solidFill>
                  <a:latin typeface="Times" charset="0"/>
                  <a:ea typeface="ＭＳ Ｐゴシック" charset="0"/>
                </a:defRPr>
              </a:lvl6pPr>
              <a:lvl7pPr>
                <a:defRPr sz="2000">
                  <a:solidFill>
                    <a:schemeClr val="tx1"/>
                  </a:solidFill>
                  <a:latin typeface="Times" charset="0"/>
                  <a:ea typeface="ＭＳ Ｐゴシック" charset="0"/>
                </a:defRPr>
              </a:lvl7pPr>
              <a:lvl8pPr>
                <a:defRPr sz="2000">
                  <a:solidFill>
                    <a:schemeClr val="tx1"/>
                  </a:solidFill>
                  <a:latin typeface="Times" charset="0"/>
                  <a:ea typeface="ＭＳ Ｐゴシック" charset="0"/>
                </a:defRPr>
              </a:lvl8pPr>
              <a:lvl9pPr>
                <a:defRPr sz="2000">
                  <a:solidFill>
                    <a:schemeClr val="tx1"/>
                  </a:solidFill>
                  <a:latin typeface="Times" charset="0"/>
                  <a:ea typeface="ＭＳ Ｐゴシック" charset="0"/>
                </a:defRPr>
              </a:lvl9pPr>
            </a:lstStyle>
            <a:p>
              <a:r>
                <a:rPr lang="de-CH" sz="1200" b="1">
                  <a:solidFill>
                    <a:schemeClr val="bg1"/>
                  </a:solidFill>
                  <a:latin typeface="Arial" charset="0"/>
                </a:rPr>
                <a:t>15.7.</a:t>
              </a:r>
              <a:endParaRPr lang="en-GB" sz="1200" b="1">
                <a:solidFill>
                  <a:schemeClr val="bg1"/>
                </a:solidFill>
                <a:latin typeface="Arial" charset="0"/>
              </a:endParaRPr>
            </a:p>
          </p:txBody>
        </p:sp>
        <p:sp>
          <p:nvSpPr>
            <p:cNvPr id="6" name="Freeform 1100"/>
            <p:cNvSpPr>
              <a:spLocks/>
            </p:cNvSpPr>
            <p:nvPr/>
          </p:nvSpPr>
          <p:spPr bwMode="auto">
            <a:xfrm>
              <a:off x="939800" y="1765300"/>
              <a:ext cx="8064500" cy="2705100"/>
            </a:xfrm>
            <a:custGeom>
              <a:avLst/>
              <a:gdLst>
                <a:gd name="T0" fmla="*/ 2147483647 w 5080"/>
                <a:gd name="T1" fmla="*/ 2147483647 h 1704"/>
                <a:gd name="T2" fmla="*/ 2147483647 w 5080"/>
                <a:gd name="T3" fmla="*/ 2147483647 h 1704"/>
                <a:gd name="T4" fmla="*/ 2147483647 w 5080"/>
                <a:gd name="T5" fmla="*/ 2147483647 h 1704"/>
                <a:gd name="T6" fmla="*/ 2147483647 w 5080"/>
                <a:gd name="T7" fmla="*/ 2147483647 h 1704"/>
                <a:gd name="T8" fmla="*/ 2147483647 w 5080"/>
                <a:gd name="T9" fmla="*/ 2147483647 h 1704"/>
                <a:gd name="T10" fmla="*/ 2147483647 w 5080"/>
                <a:gd name="T11" fmla="*/ 2147483647 h 1704"/>
                <a:gd name="T12" fmla="*/ 2147483647 w 5080"/>
                <a:gd name="T13" fmla="*/ 2147483647 h 1704"/>
                <a:gd name="T14" fmla="*/ 2147483647 w 5080"/>
                <a:gd name="T15" fmla="*/ 2147483647 h 1704"/>
                <a:gd name="T16" fmla="*/ 0 w 5080"/>
                <a:gd name="T17" fmla="*/ 0 h 17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80" h="1704">
                  <a:moveTo>
                    <a:pt x="5080" y="1704"/>
                  </a:moveTo>
                  <a:cubicBezTo>
                    <a:pt x="4990" y="1672"/>
                    <a:pt x="4900" y="1641"/>
                    <a:pt x="4552" y="1528"/>
                  </a:cubicBezTo>
                  <a:cubicBezTo>
                    <a:pt x="4204" y="1415"/>
                    <a:pt x="3320" y="1128"/>
                    <a:pt x="2992" y="1024"/>
                  </a:cubicBezTo>
                  <a:cubicBezTo>
                    <a:pt x="2664" y="920"/>
                    <a:pt x="2619" y="929"/>
                    <a:pt x="2584" y="904"/>
                  </a:cubicBezTo>
                  <a:cubicBezTo>
                    <a:pt x="2549" y="879"/>
                    <a:pt x="2616" y="863"/>
                    <a:pt x="2784" y="872"/>
                  </a:cubicBezTo>
                  <a:cubicBezTo>
                    <a:pt x="2952" y="881"/>
                    <a:pt x="3500" y="965"/>
                    <a:pt x="3592" y="960"/>
                  </a:cubicBezTo>
                  <a:cubicBezTo>
                    <a:pt x="3684" y="955"/>
                    <a:pt x="3545" y="909"/>
                    <a:pt x="3336" y="840"/>
                  </a:cubicBezTo>
                  <a:cubicBezTo>
                    <a:pt x="3127" y="771"/>
                    <a:pt x="2892" y="684"/>
                    <a:pt x="2336" y="544"/>
                  </a:cubicBezTo>
                  <a:cubicBezTo>
                    <a:pt x="1780" y="404"/>
                    <a:pt x="890" y="202"/>
                    <a:pt x="0" y="0"/>
                  </a:cubicBezTo>
                </a:path>
              </a:pathLst>
            </a:custGeom>
            <a:noFill/>
            <a:ln w="38100" cap="flat" cmpd="sng">
              <a:solidFill>
                <a:srgbClr val="9933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7" name="Picture 1028" descr="C:\WINDOWS\Desktop\mars.jpg"/>
            <p:cNvPicPr>
              <a:picLocks noChangeAspect="1" noChangeArrowheads="1"/>
            </p:cNvPicPr>
            <p:nvPr/>
          </p:nvPicPr>
          <p:blipFill>
            <a:blip r:embed="rId3" cstate="screen">
              <a:clrChange>
                <a:clrFrom>
                  <a:srgbClr val="000000"/>
                </a:clrFrom>
                <a:clrTo>
                  <a:srgbClr val="000000">
                    <a:alpha val="0"/>
                  </a:srgbClr>
                </a:clrTo>
              </a:clrChange>
              <a:lum bright="30000"/>
              <a:extLst>
                <a:ext uri="{28A0092B-C50C-407E-A947-70E740481C1C}">
                  <a14:useLocalDpi xmlns:a14="http://schemas.microsoft.com/office/drawing/2010/main"/>
                </a:ext>
              </a:extLst>
            </a:blip>
            <a:srcRect/>
            <a:stretch>
              <a:fillRect/>
            </a:stretch>
          </p:blipFill>
          <p:spPr bwMode="auto">
            <a:xfrm>
              <a:off x="8621713" y="4337050"/>
              <a:ext cx="74612"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30" descr="C:\WINDOWS\Desktop\mars.jpg"/>
            <p:cNvPicPr>
              <a:picLocks noChangeAspect="1" noChangeArrowheads="1"/>
            </p:cNvPicPr>
            <p:nvPr/>
          </p:nvPicPr>
          <p:blipFill>
            <a:blip r:embed="rId3" cstate="screen">
              <a:clrChange>
                <a:clrFrom>
                  <a:srgbClr val="000000"/>
                </a:clrFrom>
                <a:clrTo>
                  <a:srgbClr val="000000">
                    <a:alpha val="0"/>
                  </a:srgbClr>
                </a:clrTo>
              </a:clrChange>
              <a:lum bright="36000"/>
              <a:extLst>
                <a:ext uri="{28A0092B-C50C-407E-A947-70E740481C1C}">
                  <a14:useLocalDpi xmlns:a14="http://schemas.microsoft.com/office/drawing/2010/main"/>
                </a:ext>
              </a:extLst>
            </a:blip>
            <a:srcRect/>
            <a:stretch>
              <a:fillRect/>
            </a:stretch>
          </p:blipFill>
          <p:spPr bwMode="auto">
            <a:xfrm>
              <a:off x="7261225" y="3859213"/>
              <a:ext cx="74613"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031"/>
            <p:cNvSpPr txBox="1">
              <a:spLocks noChangeArrowheads="1"/>
            </p:cNvSpPr>
            <p:nvPr/>
          </p:nvSpPr>
          <p:spPr bwMode="auto">
            <a:xfrm>
              <a:off x="7283450" y="3752850"/>
              <a:ext cx="5222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800">
                  <a:solidFill>
                    <a:schemeClr val="tx1"/>
                  </a:solidFill>
                  <a:latin typeface="Times" charset="0"/>
                  <a:ea typeface="ＭＳ Ｐゴシック" charset="0"/>
                </a:defRPr>
              </a:lvl1pPr>
              <a:lvl2pPr>
                <a:defRPr sz="28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a:defRPr sz="2000">
                  <a:solidFill>
                    <a:schemeClr val="tx1"/>
                  </a:solidFill>
                  <a:latin typeface="Times" charset="0"/>
                  <a:ea typeface="ＭＳ Ｐゴシック" charset="0"/>
                </a:defRPr>
              </a:lvl6pPr>
              <a:lvl7pPr>
                <a:defRPr sz="2000">
                  <a:solidFill>
                    <a:schemeClr val="tx1"/>
                  </a:solidFill>
                  <a:latin typeface="Times" charset="0"/>
                  <a:ea typeface="ＭＳ Ｐゴシック" charset="0"/>
                </a:defRPr>
              </a:lvl7pPr>
              <a:lvl8pPr>
                <a:defRPr sz="2000">
                  <a:solidFill>
                    <a:schemeClr val="tx1"/>
                  </a:solidFill>
                  <a:latin typeface="Times" charset="0"/>
                  <a:ea typeface="ＭＳ Ｐゴシック" charset="0"/>
                </a:defRPr>
              </a:lvl8pPr>
              <a:lvl9pPr>
                <a:defRPr sz="2000">
                  <a:solidFill>
                    <a:schemeClr val="tx1"/>
                  </a:solidFill>
                  <a:latin typeface="Times" charset="0"/>
                  <a:ea typeface="ＭＳ Ｐゴシック" charset="0"/>
                </a:defRPr>
              </a:lvl9pPr>
            </a:lstStyle>
            <a:p>
              <a:r>
                <a:rPr lang="de-CH" sz="1200" b="1">
                  <a:solidFill>
                    <a:schemeClr val="bg1"/>
                  </a:solidFill>
                  <a:latin typeface="Arial" charset="0"/>
                </a:rPr>
                <a:t>30.7.</a:t>
              </a:r>
              <a:endParaRPr lang="en-GB" sz="1200" b="1">
                <a:solidFill>
                  <a:schemeClr val="bg1"/>
                </a:solidFill>
                <a:latin typeface="Arial" charset="0"/>
              </a:endParaRPr>
            </a:p>
          </p:txBody>
        </p:sp>
        <p:pic>
          <p:nvPicPr>
            <p:cNvPr id="10" name="Picture 1032" descr="C:\WINDOWS\Desktop\mars.jpg"/>
            <p:cNvPicPr>
              <a:picLocks noChangeAspect="1" noChangeArrowheads="1"/>
            </p:cNvPicPr>
            <p:nvPr/>
          </p:nvPicPr>
          <p:blipFill>
            <a:blip r:embed="rId4" cstate="screen">
              <a:clrChange>
                <a:clrFrom>
                  <a:srgbClr val="000000"/>
                </a:clrFrom>
                <a:clrTo>
                  <a:srgbClr val="000000">
                    <a:alpha val="0"/>
                  </a:srgbClr>
                </a:clrTo>
              </a:clrChange>
              <a:lum bright="42000"/>
              <a:extLst>
                <a:ext uri="{28A0092B-C50C-407E-A947-70E740481C1C}">
                  <a14:useLocalDpi xmlns:a14="http://schemas.microsoft.com/office/drawing/2010/main"/>
                </a:ext>
              </a:extLst>
            </a:blip>
            <a:srcRect/>
            <a:stretch>
              <a:fillRect/>
            </a:stretch>
          </p:blipFill>
          <p:spPr bwMode="auto">
            <a:xfrm>
              <a:off x="5297488" y="2787650"/>
              <a:ext cx="8572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033"/>
            <p:cNvSpPr txBox="1">
              <a:spLocks noChangeArrowheads="1"/>
            </p:cNvSpPr>
            <p:nvPr/>
          </p:nvSpPr>
          <p:spPr bwMode="auto">
            <a:xfrm>
              <a:off x="5307013" y="2689225"/>
              <a:ext cx="5222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800">
                  <a:solidFill>
                    <a:schemeClr val="tx1"/>
                  </a:solidFill>
                  <a:latin typeface="Times" charset="0"/>
                  <a:ea typeface="ＭＳ Ｐゴシック" charset="0"/>
                </a:defRPr>
              </a:lvl1pPr>
              <a:lvl2pPr>
                <a:defRPr sz="28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a:defRPr sz="2000">
                  <a:solidFill>
                    <a:schemeClr val="tx1"/>
                  </a:solidFill>
                  <a:latin typeface="Times" charset="0"/>
                  <a:ea typeface="ＭＳ Ｐゴシック" charset="0"/>
                </a:defRPr>
              </a:lvl6pPr>
              <a:lvl7pPr>
                <a:defRPr sz="2000">
                  <a:solidFill>
                    <a:schemeClr val="tx1"/>
                  </a:solidFill>
                  <a:latin typeface="Times" charset="0"/>
                  <a:ea typeface="ＭＳ Ｐゴシック" charset="0"/>
                </a:defRPr>
              </a:lvl7pPr>
              <a:lvl8pPr>
                <a:defRPr sz="2000">
                  <a:solidFill>
                    <a:schemeClr val="tx1"/>
                  </a:solidFill>
                  <a:latin typeface="Times" charset="0"/>
                  <a:ea typeface="ＭＳ Ｐゴシック" charset="0"/>
                </a:defRPr>
              </a:lvl8pPr>
              <a:lvl9pPr>
                <a:defRPr sz="2000">
                  <a:solidFill>
                    <a:schemeClr val="tx1"/>
                  </a:solidFill>
                  <a:latin typeface="Times" charset="0"/>
                  <a:ea typeface="ＭＳ Ｐゴシック" charset="0"/>
                </a:defRPr>
              </a:lvl9pPr>
            </a:lstStyle>
            <a:p>
              <a:r>
                <a:rPr lang="de-CH" sz="1200" b="1">
                  <a:solidFill>
                    <a:schemeClr val="bg1"/>
                  </a:solidFill>
                  <a:latin typeface="Arial" charset="0"/>
                </a:rPr>
                <a:t>30.1.</a:t>
              </a:r>
              <a:endParaRPr lang="en-GB" sz="1200" b="1">
                <a:solidFill>
                  <a:schemeClr val="bg1"/>
                </a:solidFill>
                <a:latin typeface="Arial" charset="0"/>
              </a:endParaRPr>
            </a:p>
          </p:txBody>
        </p:sp>
        <p:pic>
          <p:nvPicPr>
            <p:cNvPr id="12" name="Picture 1034" descr="C:\WINDOWS\Desktop\mars.jpg"/>
            <p:cNvPicPr>
              <a:picLocks noChangeAspect="1" noChangeArrowheads="1"/>
            </p:cNvPicPr>
            <p:nvPr/>
          </p:nvPicPr>
          <p:blipFill>
            <a:blip r:embed="rId5" cstate="screen">
              <a:clrChange>
                <a:clrFrom>
                  <a:srgbClr val="000000"/>
                </a:clrFrom>
                <a:clrTo>
                  <a:srgbClr val="000000">
                    <a:alpha val="0"/>
                  </a:srgbClr>
                </a:clrTo>
              </a:clrChange>
              <a:lum bright="42000"/>
              <a:extLst>
                <a:ext uri="{28A0092B-C50C-407E-A947-70E740481C1C}">
                  <a14:useLocalDpi xmlns:a14="http://schemas.microsoft.com/office/drawing/2010/main"/>
                </a:ext>
              </a:extLst>
            </a:blip>
            <a:srcRect/>
            <a:stretch>
              <a:fillRect/>
            </a:stretch>
          </p:blipFill>
          <p:spPr bwMode="auto">
            <a:xfrm>
              <a:off x="4576763" y="2598738"/>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035"/>
            <p:cNvSpPr txBox="1">
              <a:spLocks noChangeArrowheads="1"/>
            </p:cNvSpPr>
            <p:nvPr/>
          </p:nvSpPr>
          <p:spPr bwMode="auto">
            <a:xfrm>
              <a:off x="4572000" y="2487613"/>
              <a:ext cx="5222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800">
                  <a:solidFill>
                    <a:schemeClr val="tx1"/>
                  </a:solidFill>
                  <a:latin typeface="Times" charset="0"/>
                  <a:ea typeface="ＭＳ Ｐゴシック" charset="0"/>
                </a:defRPr>
              </a:lvl1pPr>
              <a:lvl2pPr>
                <a:defRPr sz="28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a:defRPr sz="2000">
                  <a:solidFill>
                    <a:schemeClr val="tx1"/>
                  </a:solidFill>
                  <a:latin typeface="Times" charset="0"/>
                  <a:ea typeface="ＭＳ Ｐゴシック" charset="0"/>
                </a:defRPr>
              </a:lvl6pPr>
              <a:lvl7pPr>
                <a:defRPr sz="2000">
                  <a:solidFill>
                    <a:schemeClr val="tx1"/>
                  </a:solidFill>
                  <a:latin typeface="Times" charset="0"/>
                  <a:ea typeface="ＭＳ Ｐゴシック" charset="0"/>
                </a:defRPr>
              </a:lvl7pPr>
              <a:lvl8pPr>
                <a:defRPr sz="2000">
                  <a:solidFill>
                    <a:schemeClr val="tx1"/>
                  </a:solidFill>
                  <a:latin typeface="Times" charset="0"/>
                  <a:ea typeface="ＭＳ Ｐゴシック" charset="0"/>
                </a:defRPr>
              </a:lvl8pPr>
              <a:lvl9pPr>
                <a:defRPr sz="2000">
                  <a:solidFill>
                    <a:schemeClr val="tx1"/>
                  </a:solidFill>
                  <a:latin typeface="Times" charset="0"/>
                  <a:ea typeface="ＭＳ Ｐゴシック" charset="0"/>
                </a:defRPr>
              </a:lvl9pPr>
            </a:lstStyle>
            <a:p>
              <a:r>
                <a:rPr lang="de-CH" sz="1200" b="1">
                  <a:solidFill>
                    <a:schemeClr val="bg1"/>
                  </a:solidFill>
                  <a:latin typeface="Arial" charset="0"/>
                </a:rPr>
                <a:t>15.2.</a:t>
              </a:r>
              <a:endParaRPr lang="en-GB" sz="1200" b="1">
                <a:solidFill>
                  <a:schemeClr val="bg1"/>
                </a:solidFill>
                <a:latin typeface="Arial" charset="0"/>
              </a:endParaRPr>
            </a:p>
          </p:txBody>
        </p:sp>
        <p:pic>
          <p:nvPicPr>
            <p:cNvPr id="14" name="Picture 1036" descr="C:\WINDOWS\Desktop\mars.jpg"/>
            <p:cNvPicPr>
              <a:picLocks noChangeAspect="1" noChangeArrowheads="1"/>
            </p:cNvPicPr>
            <p:nvPr/>
          </p:nvPicPr>
          <p:blipFill>
            <a:blip r:embed="rId5" cstate="screen">
              <a:clrChange>
                <a:clrFrom>
                  <a:srgbClr val="000000"/>
                </a:clrFrom>
                <a:clrTo>
                  <a:srgbClr val="000000">
                    <a:alpha val="0"/>
                  </a:srgbClr>
                </a:clrTo>
              </a:clrChange>
              <a:lum bright="42000"/>
              <a:extLst>
                <a:ext uri="{28A0092B-C50C-407E-A947-70E740481C1C}">
                  <a14:useLocalDpi xmlns:a14="http://schemas.microsoft.com/office/drawing/2010/main"/>
                </a:ext>
              </a:extLst>
            </a:blip>
            <a:srcRect/>
            <a:stretch>
              <a:fillRect/>
            </a:stretch>
          </p:blipFill>
          <p:spPr bwMode="auto">
            <a:xfrm>
              <a:off x="3860800" y="2430463"/>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037"/>
            <p:cNvSpPr txBox="1">
              <a:spLocks noChangeArrowheads="1"/>
            </p:cNvSpPr>
            <p:nvPr/>
          </p:nvSpPr>
          <p:spPr bwMode="auto">
            <a:xfrm>
              <a:off x="3863975" y="2322513"/>
              <a:ext cx="438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800">
                  <a:solidFill>
                    <a:schemeClr val="tx1"/>
                  </a:solidFill>
                  <a:latin typeface="Times" charset="0"/>
                  <a:ea typeface="ＭＳ Ｐゴシック" charset="0"/>
                </a:defRPr>
              </a:lvl1pPr>
              <a:lvl2pPr>
                <a:defRPr sz="28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a:defRPr sz="2000">
                  <a:solidFill>
                    <a:schemeClr val="tx1"/>
                  </a:solidFill>
                  <a:latin typeface="Times" charset="0"/>
                  <a:ea typeface="ＭＳ Ｐゴシック" charset="0"/>
                </a:defRPr>
              </a:lvl6pPr>
              <a:lvl7pPr>
                <a:defRPr sz="2000">
                  <a:solidFill>
                    <a:schemeClr val="tx1"/>
                  </a:solidFill>
                  <a:latin typeface="Times" charset="0"/>
                  <a:ea typeface="ＭＳ Ｐゴシック" charset="0"/>
                </a:defRPr>
              </a:lvl7pPr>
              <a:lvl8pPr>
                <a:defRPr sz="2000">
                  <a:solidFill>
                    <a:schemeClr val="tx1"/>
                  </a:solidFill>
                  <a:latin typeface="Times" charset="0"/>
                  <a:ea typeface="ＭＳ Ｐゴシック" charset="0"/>
                </a:defRPr>
              </a:lvl8pPr>
              <a:lvl9pPr>
                <a:defRPr sz="2000">
                  <a:solidFill>
                    <a:schemeClr val="tx1"/>
                  </a:solidFill>
                  <a:latin typeface="Times" charset="0"/>
                  <a:ea typeface="ＭＳ Ｐゴシック" charset="0"/>
                </a:defRPr>
              </a:lvl9pPr>
            </a:lstStyle>
            <a:p>
              <a:r>
                <a:rPr lang="de-CH" sz="1200" b="1">
                  <a:solidFill>
                    <a:schemeClr val="bg1"/>
                  </a:solidFill>
                  <a:latin typeface="Arial" charset="0"/>
                </a:rPr>
                <a:t>1.3.</a:t>
              </a:r>
              <a:endParaRPr lang="en-GB" sz="1200" b="1">
                <a:solidFill>
                  <a:schemeClr val="bg1"/>
                </a:solidFill>
                <a:latin typeface="Arial" charset="0"/>
              </a:endParaRPr>
            </a:p>
          </p:txBody>
        </p:sp>
        <p:pic>
          <p:nvPicPr>
            <p:cNvPr id="16" name="Picture 1038" descr="C:\WINDOWS\Desktop\mars.jpg"/>
            <p:cNvPicPr>
              <a:picLocks noChangeAspect="1" noChangeArrowheads="1"/>
            </p:cNvPicPr>
            <p:nvPr/>
          </p:nvPicPr>
          <p:blipFill>
            <a:blip r:embed="rId6" cstate="screen">
              <a:clrChange>
                <a:clrFrom>
                  <a:srgbClr val="000000"/>
                </a:clrFrom>
                <a:clrTo>
                  <a:srgbClr val="000000">
                    <a:alpha val="0"/>
                  </a:srgbClr>
                </a:clrTo>
              </a:clrChange>
              <a:lum bright="42000"/>
              <a:extLst>
                <a:ext uri="{28A0092B-C50C-407E-A947-70E740481C1C}">
                  <a14:useLocalDpi xmlns:a14="http://schemas.microsoft.com/office/drawing/2010/main"/>
                </a:ext>
              </a:extLst>
            </a:blip>
            <a:srcRect/>
            <a:stretch>
              <a:fillRect/>
            </a:stretch>
          </p:blipFill>
          <p:spPr bwMode="auto">
            <a:xfrm>
              <a:off x="3133725" y="2273300"/>
              <a:ext cx="65088"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039"/>
            <p:cNvSpPr txBox="1">
              <a:spLocks noChangeArrowheads="1"/>
            </p:cNvSpPr>
            <p:nvPr/>
          </p:nvSpPr>
          <p:spPr bwMode="auto">
            <a:xfrm>
              <a:off x="3130550" y="2160588"/>
              <a:ext cx="5222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800">
                  <a:solidFill>
                    <a:schemeClr val="tx1"/>
                  </a:solidFill>
                  <a:latin typeface="Times" charset="0"/>
                  <a:ea typeface="ＭＳ Ｐゴシック" charset="0"/>
                </a:defRPr>
              </a:lvl1pPr>
              <a:lvl2pPr>
                <a:defRPr sz="28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a:defRPr sz="2000">
                  <a:solidFill>
                    <a:schemeClr val="tx1"/>
                  </a:solidFill>
                  <a:latin typeface="Times" charset="0"/>
                  <a:ea typeface="ＭＳ Ｐゴシック" charset="0"/>
                </a:defRPr>
              </a:lvl6pPr>
              <a:lvl7pPr>
                <a:defRPr sz="2000">
                  <a:solidFill>
                    <a:schemeClr val="tx1"/>
                  </a:solidFill>
                  <a:latin typeface="Times" charset="0"/>
                  <a:ea typeface="ＭＳ Ｐゴシック" charset="0"/>
                </a:defRPr>
              </a:lvl7pPr>
              <a:lvl8pPr>
                <a:defRPr sz="2000">
                  <a:solidFill>
                    <a:schemeClr val="tx1"/>
                  </a:solidFill>
                  <a:latin typeface="Times" charset="0"/>
                  <a:ea typeface="ＭＳ Ｐゴシック" charset="0"/>
                </a:defRPr>
              </a:lvl8pPr>
              <a:lvl9pPr>
                <a:defRPr sz="2000">
                  <a:solidFill>
                    <a:schemeClr val="tx1"/>
                  </a:solidFill>
                  <a:latin typeface="Times" charset="0"/>
                  <a:ea typeface="ＭＳ Ｐゴシック" charset="0"/>
                </a:defRPr>
              </a:lvl9pPr>
            </a:lstStyle>
            <a:p>
              <a:r>
                <a:rPr lang="de-CH" sz="1200" b="1">
                  <a:solidFill>
                    <a:schemeClr val="bg1"/>
                  </a:solidFill>
                  <a:latin typeface="Arial" charset="0"/>
                </a:rPr>
                <a:t>15.3.</a:t>
              </a:r>
              <a:endParaRPr lang="en-GB" sz="1200" b="1">
                <a:solidFill>
                  <a:schemeClr val="bg1"/>
                </a:solidFill>
                <a:latin typeface="Arial" charset="0"/>
              </a:endParaRPr>
            </a:p>
          </p:txBody>
        </p:sp>
        <p:pic>
          <p:nvPicPr>
            <p:cNvPr id="18" name="Picture 1040" descr="C:\WINDOWS\Desktop\mars.jpg"/>
            <p:cNvPicPr>
              <a:picLocks noChangeAspect="1" noChangeArrowheads="1"/>
            </p:cNvPicPr>
            <p:nvPr/>
          </p:nvPicPr>
          <p:blipFill>
            <a:blip r:embed="rId7" cstate="screen">
              <a:clrChange>
                <a:clrFrom>
                  <a:srgbClr val="000000"/>
                </a:clrFrom>
                <a:clrTo>
                  <a:srgbClr val="000000">
                    <a:alpha val="0"/>
                  </a:srgbClr>
                </a:clrTo>
              </a:clrChange>
              <a:lum bright="42000"/>
              <a:extLst>
                <a:ext uri="{28A0092B-C50C-407E-A947-70E740481C1C}">
                  <a14:useLocalDpi xmlns:a14="http://schemas.microsoft.com/office/drawing/2010/main"/>
                </a:ext>
              </a:extLst>
            </a:blip>
            <a:srcRect/>
            <a:stretch>
              <a:fillRect/>
            </a:stretch>
          </p:blipFill>
          <p:spPr bwMode="auto">
            <a:xfrm>
              <a:off x="6296025" y="3536950"/>
              <a:ext cx="93663"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041"/>
            <p:cNvSpPr txBox="1">
              <a:spLocks noChangeArrowheads="1"/>
            </p:cNvSpPr>
            <p:nvPr/>
          </p:nvSpPr>
          <p:spPr bwMode="auto">
            <a:xfrm>
              <a:off x="6310313" y="3432175"/>
              <a:ext cx="5222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800">
                  <a:solidFill>
                    <a:schemeClr val="tx1"/>
                  </a:solidFill>
                  <a:latin typeface="Times" charset="0"/>
                  <a:ea typeface="ＭＳ Ｐゴシック" charset="0"/>
                </a:defRPr>
              </a:lvl1pPr>
              <a:lvl2pPr>
                <a:defRPr sz="28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a:defRPr sz="2000">
                  <a:solidFill>
                    <a:schemeClr val="tx1"/>
                  </a:solidFill>
                  <a:latin typeface="Times" charset="0"/>
                  <a:ea typeface="ＭＳ Ｐゴシック" charset="0"/>
                </a:defRPr>
              </a:lvl6pPr>
              <a:lvl7pPr>
                <a:defRPr sz="2000">
                  <a:solidFill>
                    <a:schemeClr val="tx1"/>
                  </a:solidFill>
                  <a:latin typeface="Times" charset="0"/>
                  <a:ea typeface="ＭＳ Ｐゴシック" charset="0"/>
                </a:defRPr>
              </a:lvl7pPr>
              <a:lvl8pPr>
                <a:defRPr sz="2000">
                  <a:solidFill>
                    <a:schemeClr val="tx1"/>
                  </a:solidFill>
                  <a:latin typeface="Times" charset="0"/>
                  <a:ea typeface="ＭＳ Ｐゴシック" charset="0"/>
                </a:defRPr>
              </a:lvl8pPr>
              <a:lvl9pPr>
                <a:defRPr sz="2000">
                  <a:solidFill>
                    <a:schemeClr val="tx1"/>
                  </a:solidFill>
                  <a:latin typeface="Times" charset="0"/>
                  <a:ea typeface="ＭＳ Ｐゴシック" charset="0"/>
                </a:defRPr>
              </a:lvl9pPr>
            </a:lstStyle>
            <a:p>
              <a:r>
                <a:rPr lang="de-CH" sz="1200" b="1">
                  <a:solidFill>
                    <a:schemeClr val="bg1"/>
                  </a:solidFill>
                  <a:latin typeface="Arial" charset="0"/>
                </a:rPr>
                <a:t>15.8.</a:t>
              </a:r>
              <a:endParaRPr lang="en-GB" sz="1200" b="1">
                <a:solidFill>
                  <a:schemeClr val="bg1"/>
                </a:solidFill>
                <a:latin typeface="Arial" charset="0"/>
              </a:endParaRPr>
            </a:p>
          </p:txBody>
        </p:sp>
        <p:pic>
          <p:nvPicPr>
            <p:cNvPr id="20" name="Picture 1042" descr="C:\WINDOWS\Desktop\mars.jpg"/>
            <p:cNvPicPr>
              <a:picLocks noChangeAspect="1" noChangeArrowheads="1"/>
            </p:cNvPicPr>
            <p:nvPr/>
          </p:nvPicPr>
          <p:blipFill>
            <a:blip r:embed="rId8" cstate="screen">
              <a:clrChange>
                <a:clrFrom>
                  <a:srgbClr val="000000"/>
                </a:clrFrom>
                <a:clrTo>
                  <a:srgbClr val="000000">
                    <a:alpha val="0"/>
                  </a:srgbClr>
                </a:clrTo>
              </a:clrChange>
              <a:lum bright="42000"/>
              <a:extLst>
                <a:ext uri="{28A0092B-C50C-407E-A947-70E740481C1C}">
                  <a14:useLocalDpi xmlns:a14="http://schemas.microsoft.com/office/drawing/2010/main"/>
                </a:ext>
              </a:extLst>
            </a:blip>
            <a:srcRect/>
            <a:stretch>
              <a:fillRect/>
            </a:stretch>
          </p:blipFill>
          <p:spPr bwMode="auto">
            <a:xfrm>
              <a:off x="5649913" y="3344863"/>
              <a:ext cx="10795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1043"/>
            <p:cNvSpPr txBox="1">
              <a:spLocks noChangeArrowheads="1"/>
            </p:cNvSpPr>
            <p:nvPr/>
          </p:nvSpPr>
          <p:spPr bwMode="auto">
            <a:xfrm>
              <a:off x="5692775" y="3259138"/>
              <a:ext cx="5222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800">
                  <a:solidFill>
                    <a:schemeClr val="tx1"/>
                  </a:solidFill>
                  <a:latin typeface="Times" charset="0"/>
                  <a:ea typeface="ＭＳ Ｐゴシック" charset="0"/>
                </a:defRPr>
              </a:lvl1pPr>
              <a:lvl2pPr>
                <a:defRPr sz="28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a:defRPr sz="2000">
                  <a:solidFill>
                    <a:schemeClr val="tx1"/>
                  </a:solidFill>
                  <a:latin typeface="Times" charset="0"/>
                  <a:ea typeface="ＭＳ Ｐゴシック" charset="0"/>
                </a:defRPr>
              </a:lvl6pPr>
              <a:lvl7pPr>
                <a:defRPr sz="2000">
                  <a:solidFill>
                    <a:schemeClr val="tx1"/>
                  </a:solidFill>
                  <a:latin typeface="Times" charset="0"/>
                  <a:ea typeface="ＭＳ Ｐゴシック" charset="0"/>
                </a:defRPr>
              </a:lvl7pPr>
              <a:lvl8pPr>
                <a:defRPr sz="2000">
                  <a:solidFill>
                    <a:schemeClr val="tx1"/>
                  </a:solidFill>
                  <a:latin typeface="Times" charset="0"/>
                  <a:ea typeface="ＭＳ Ｐゴシック" charset="0"/>
                </a:defRPr>
              </a:lvl8pPr>
              <a:lvl9pPr>
                <a:defRPr sz="2000">
                  <a:solidFill>
                    <a:schemeClr val="tx1"/>
                  </a:solidFill>
                  <a:latin typeface="Times" charset="0"/>
                  <a:ea typeface="ＭＳ Ｐゴシック" charset="0"/>
                </a:defRPr>
              </a:lvl9pPr>
            </a:lstStyle>
            <a:p>
              <a:r>
                <a:rPr lang="de-CH" sz="1200" b="1">
                  <a:solidFill>
                    <a:schemeClr val="bg1"/>
                  </a:solidFill>
                  <a:latin typeface="Arial" charset="0"/>
                </a:rPr>
                <a:t>30.8.</a:t>
              </a:r>
              <a:endParaRPr lang="en-GB" sz="1200" b="1">
                <a:solidFill>
                  <a:schemeClr val="bg1"/>
                </a:solidFill>
                <a:latin typeface="Arial" charset="0"/>
              </a:endParaRPr>
            </a:p>
          </p:txBody>
        </p:sp>
        <p:pic>
          <p:nvPicPr>
            <p:cNvPr id="22" name="Picture 1044" descr="C:\WINDOWS\Desktop\mars.jpg"/>
            <p:cNvPicPr>
              <a:picLocks noChangeAspect="1" noChangeArrowheads="1"/>
            </p:cNvPicPr>
            <p:nvPr/>
          </p:nvPicPr>
          <p:blipFill>
            <a:blip r:embed="rId9" cstate="screen">
              <a:clrChange>
                <a:clrFrom>
                  <a:srgbClr val="000000"/>
                </a:clrFrom>
                <a:clrTo>
                  <a:srgbClr val="000000">
                    <a:alpha val="0"/>
                  </a:srgbClr>
                </a:clrTo>
              </a:clrChange>
              <a:lum bright="42000"/>
              <a:extLst>
                <a:ext uri="{28A0092B-C50C-407E-A947-70E740481C1C}">
                  <a14:useLocalDpi xmlns:a14="http://schemas.microsoft.com/office/drawing/2010/main"/>
                </a:ext>
              </a:extLst>
            </a:blip>
            <a:srcRect/>
            <a:stretch>
              <a:fillRect/>
            </a:stretch>
          </p:blipFill>
          <p:spPr bwMode="auto">
            <a:xfrm>
              <a:off x="5167313" y="3201988"/>
              <a:ext cx="112712" cy="11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45" descr="C:\WINDOWS\Desktop\mars.jpg"/>
            <p:cNvPicPr>
              <a:picLocks noChangeAspect="1" noChangeArrowheads="1"/>
            </p:cNvPicPr>
            <p:nvPr/>
          </p:nvPicPr>
          <p:blipFill>
            <a:blip r:embed="rId10" cstate="screen">
              <a:clrChange>
                <a:clrFrom>
                  <a:srgbClr val="000000"/>
                </a:clrFrom>
                <a:clrTo>
                  <a:srgbClr val="000000">
                    <a:alpha val="0"/>
                  </a:srgbClr>
                </a:clrTo>
              </a:clrChange>
              <a:lum bright="42000"/>
              <a:extLst>
                <a:ext uri="{28A0092B-C50C-407E-A947-70E740481C1C}">
                  <a14:useLocalDpi xmlns:a14="http://schemas.microsoft.com/office/drawing/2010/main"/>
                </a:ext>
              </a:extLst>
            </a:blip>
            <a:srcRect/>
            <a:stretch>
              <a:fillRect/>
            </a:stretch>
          </p:blipFill>
          <p:spPr bwMode="auto">
            <a:xfrm>
              <a:off x="5014913" y="3135313"/>
              <a:ext cx="12223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1046"/>
            <p:cNvSpPr txBox="1">
              <a:spLocks noChangeArrowheads="1"/>
            </p:cNvSpPr>
            <p:nvPr/>
          </p:nvSpPr>
          <p:spPr bwMode="auto">
            <a:xfrm>
              <a:off x="4549775" y="3049588"/>
              <a:ext cx="5222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800">
                  <a:solidFill>
                    <a:schemeClr val="tx1"/>
                  </a:solidFill>
                  <a:latin typeface="Times" charset="0"/>
                  <a:ea typeface="ＭＳ Ｐゴシック" charset="0"/>
                </a:defRPr>
              </a:lvl1pPr>
              <a:lvl2pPr>
                <a:defRPr sz="28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a:defRPr sz="2000">
                  <a:solidFill>
                    <a:schemeClr val="tx1"/>
                  </a:solidFill>
                  <a:latin typeface="Times" charset="0"/>
                  <a:ea typeface="ＭＳ Ｐゴシック" charset="0"/>
                </a:defRPr>
              </a:lvl6pPr>
              <a:lvl7pPr>
                <a:defRPr sz="2000">
                  <a:solidFill>
                    <a:schemeClr val="tx1"/>
                  </a:solidFill>
                  <a:latin typeface="Times" charset="0"/>
                  <a:ea typeface="ＭＳ Ｐゴシック" charset="0"/>
                </a:defRPr>
              </a:lvl7pPr>
              <a:lvl8pPr>
                <a:defRPr sz="2000">
                  <a:solidFill>
                    <a:schemeClr val="tx1"/>
                  </a:solidFill>
                  <a:latin typeface="Times" charset="0"/>
                  <a:ea typeface="ＭＳ Ｐゴシック" charset="0"/>
                </a:defRPr>
              </a:lvl8pPr>
              <a:lvl9pPr>
                <a:defRPr sz="2000">
                  <a:solidFill>
                    <a:schemeClr val="tx1"/>
                  </a:solidFill>
                  <a:latin typeface="Times" charset="0"/>
                  <a:ea typeface="ＭＳ Ｐゴシック" charset="0"/>
                </a:defRPr>
              </a:lvl9pPr>
            </a:lstStyle>
            <a:p>
              <a:r>
                <a:rPr lang="de-CH" sz="1200" b="1">
                  <a:solidFill>
                    <a:schemeClr val="bg1"/>
                  </a:solidFill>
                  <a:latin typeface="Arial" charset="0"/>
                </a:rPr>
                <a:t>30.9.</a:t>
              </a:r>
              <a:endParaRPr lang="en-GB" sz="1200" b="1">
                <a:solidFill>
                  <a:schemeClr val="bg1"/>
                </a:solidFill>
                <a:latin typeface="Arial" charset="0"/>
              </a:endParaRPr>
            </a:p>
          </p:txBody>
        </p:sp>
        <p:pic>
          <p:nvPicPr>
            <p:cNvPr id="25" name="Picture 1047" descr="C:\WINDOWS\Desktop\mars.jpg"/>
            <p:cNvPicPr>
              <a:picLocks noChangeAspect="1" noChangeArrowheads="1"/>
            </p:cNvPicPr>
            <p:nvPr/>
          </p:nvPicPr>
          <p:blipFill>
            <a:blip r:embed="rId11" cstate="screen">
              <a:clrChange>
                <a:clrFrom>
                  <a:srgbClr val="000000"/>
                </a:clrFrom>
                <a:clrTo>
                  <a:srgbClr val="000000">
                    <a:alpha val="0"/>
                  </a:srgbClr>
                </a:clrTo>
              </a:clrChange>
              <a:lum bright="54000"/>
              <a:extLst>
                <a:ext uri="{28A0092B-C50C-407E-A947-70E740481C1C}">
                  <a14:useLocalDpi xmlns:a14="http://schemas.microsoft.com/office/drawing/2010/main"/>
                </a:ext>
              </a:extLst>
            </a:blip>
            <a:srcRect/>
            <a:stretch>
              <a:fillRect/>
            </a:stretch>
          </p:blipFill>
          <p:spPr bwMode="auto">
            <a:xfrm>
              <a:off x="5172075" y="3086100"/>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048" descr="C:\WINDOWS\Desktop\mars.jpg"/>
            <p:cNvPicPr>
              <a:picLocks noChangeAspect="1" noChangeArrowheads="1"/>
            </p:cNvPicPr>
            <p:nvPr/>
          </p:nvPicPr>
          <p:blipFill>
            <a:blip r:embed="rId10" cstate="screen">
              <a:clrChange>
                <a:clrFrom>
                  <a:srgbClr val="000000"/>
                </a:clrFrom>
                <a:clrTo>
                  <a:srgbClr val="000000">
                    <a:alpha val="0"/>
                  </a:srgbClr>
                </a:clrTo>
              </a:clrChange>
              <a:lum bright="42000"/>
              <a:extLst>
                <a:ext uri="{28A0092B-C50C-407E-A947-70E740481C1C}">
                  <a14:useLocalDpi xmlns:a14="http://schemas.microsoft.com/office/drawing/2010/main"/>
                </a:ext>
              </a:extLst>
            </a:blip>
            <a:srcRect/>
            <a:stretch>
              <a:fillRect/>
            </a:stretch>
          </p:blipFill>
          <p:spPr bwMode="auto">
            <a:xfrm>
              <a:off x="5594350" y="3140075"/>
              <a:ext cx="12223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049" descr="C:\WINDOWS\Desktop\mars.jpg"/>
            <p:cNvPicPr>
              <a:picLocks noChangeAspect="1" noChangeArrowheads="1"/>
            </p:cNvPicPr>
            <p:nvPr/>
          </p:nvPicPr>
          <p:blipFill>
            <a:blip r:embed="rId10" cstate="screen">
              <a:clrChange>
                <a:clrFrom>
                  <a:srgbClr val="000000"/>
                </a:clrFrom>
                <a:clrTo>
                  <a:srgbClr val="000000">
                    <a:alpha val="0"/>
                  </a:srgbClr>
                </a:clrTo>
              </a:clrChange>
              <a:lum bright="42000"/>
              <a:extLst>
                <a:ext uri="{28A0092B-C50C-407E-A947-70E740481C1C}">
                  <a14:useLocalDpi xmlns:a14="http://schemas.microsoft.com/office/drawing/2010/main"/>
                </a:ext>
              </a:extLst>
            </a:blip>
            <a:srcRect/>
            <a:stretch>
              <a:fillRect/>
            </a:stretch>
          </p:blipFill>
          <p:spPr bwMode="auto">
            <a:xfrm>
              <a:off x="6154738" y="3200400"/>
              <a:ext cx="12223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050" descr="C:\WINDOWS\Desktop\mars.jpg"/>
            <p:cNvPicPr>
              <a:picLocks noChangeAspect="1" noChangeArrowheads="1"/>
            </p:cNvPicPr>
            <p:nvPr/>
          </p:nvPicPr>
          <p:blipFill>
            <a:blip r:embed="rId12" cstate="screen">
              <a:clrChange>
                <a:clrFrom>
                  <a:srgbClr val="000000"/>
                </a:clrFrom>
                <a:clrTo>
                  <a:srgbClr val="000000">
                    <a:alpha val="0"/>
                  </a:srgbClr>
                </a:clrTo>
              </a:clrChange>
              <a:lum bright="54000"/>
              <a:extLst>
                <a:ext uri="{28A0092B-C50C-407E-A947-70E740481C1C}">
                  <a14:useLocalDpi xmlns:a14="http://schemas.microsoft.com/office/drawing/2010/main"/>
                </a:ext>
              </a:extLst>
            </a:blip>
            <a:srcRect/>
            <a:stretch>
              <a:fillRect/>
            </a:stretch>
          </p:blipFill>
          <p:spPr bwMode="auto">
            <a:xfrm>
              <a:off x="6513513" y="3222625"/>
              <a:ext cx="115887"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051" descr="C:\WINDOWS\Desktop\mars.jpg"/>
            <p:cNvPicPr>
              <a:picLocks noChangeAspect="1" noChangeArrowheads="1"/>
            </p:cNvPicPr>
            <p:nvPr/>
          </p:nvPicPr>
          <p:blipFill>
            <a:blip r:embed="rId13" cstate="screen">
              <a:clrChange>
                <a:clrFrom>
                  <a:srgbClr val="000000"/>
                </a:clrFrom>
                <a:clrTo>
                  <a:srgbClr val="000000">
                    <a:alpha val="0"/>
                  </a:srgbClr>
                </a:clrTo>
              </a:clrChange>
              <a:lum bright="42000"/>
              <a:extLst>
                <a:ext uri="{28A0092B-C50C-407E-A947-70E740481C1C}">
                  <a14:useLocalDpi xmlns:a14="http://schemas.microsoft.com/office/drawing/2010/main"/>
                </a:ext>
              </a:extLst>
            </a:blip>
            <a:srcRect/>
            <a:stretch>
              <a:fillRect/>
            </a:stretch>
          </p:blipFill>
          <p:spPr bwMode="auto">
            <a:xfrm>
              <a:off x="6572250" y="3184525"/>
              <a:ext cx="106363"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1052"/>
            <p:cNvSpPr txBox="1">
              <a:spLocks noChangeArrowheads="1"/>
            </p:cNvSpPr>
            <p:nvPr/>
          </p:nvSpPr>
          <p:spPr bwMode="auto">
            <a:xfrm>
              <a:off x="6596063" y="3095625"/>
              <a:ext cx="606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800">
                  <a:solidFill>
                    <a:schemeClr val="tx1"/>
                  </a:solidFill>
                  <a:latin typeface="Times" charset="0"/>
                  <a:ea typeface="ＭＳ Ｐゴシック" charset="0"/>
                </a:defRPr>
              </a:lvl1pPr>
              <a:lvl2pPr>
                <a:defRPr sz="28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a:defRPr sz="2000">
                  <a:solidFill>
                    <a:schemeClr val="tx1"/>
                  </a:solidFill>
                  <a:latin typeface="Times" charset="0"/>
                  <a:ea typeface="ＭＳ Ｐゴシック" charset="0"/>
                </a:defRPr>
              </a:lvl6pPr>
              <a:lvl7pPr>
                <a:defRPr sz="2000">
                  <a:solidFill>
                    <a:schemeClr val="tx1"/>
                  </a:solidFill>
                  <a:latin typeface="Times" charset="0"/>
                  <a:ea typeface="ＭＳ Ｐゴシック" charset="0"/>
                </a:defRPr>
              </a:lvl7pPr>
              <a:lvl8pPr>
                <a:defRPr sz="2000">
                  <a:solidFill>
                    <a:schemeClr val="tx1"/>
                  </a:solidFill>
                  <a:latin typeface="Times" charset="0"/>
                  <a:ea typeface="ＭＳ Ｐゴシック" charset="0"/>
                </a:defRPr>
              </a:lvl8pPr>
              <a:lvl9pPr>
                <a:defRPr sz="2000">
                  <a:solidFill>
                    <a:schemeClr val="tx1"/>
                  </a:solidFill>
                  <a:latin typeface="Times" charset="0"/>
                  <a:ea typeface="ＭＳ Ｐゴシック" charset="0"/>
                </a:defRPr>
              </a:lvl9pPr>
            </a:lstStyle>
            <a:p>
              <a:r>
                <a:rPr lang="de-CH" sz="1200" b="1">
                  <a:solidFill>
                    <a:schemeClr val="bg1"/>
                  </a:solidFill>
                  <a:latin typeface="Arial" charset="0"/>
                </a:rPr>
                <a:t>15.12.</a:t>
              </a:r>
              <a:endParaRPr lang="en-GB" sz="1200" b="1">
                <a:solidFill>
                  <a:schemeClr val="bg1"/>
                </a:solidFill>
                <a:latin typeface="Arial" charset="0"/>
              </a:endParaRPr>
            </a:p>
          </p:txBody>
        </p:sp>
        <p:pic>
          <p:nvPicPr>
            <p:cNvPr id="31" name="Picture 1053" descr="C:\WINDOWS\Desktop\mars.jpg"/>
            <p:cNvPicPr>
              <a:picLocks noChangeAspect="1" noChangeArrowheads="1"/>
            </p:cNvPicPr>
            <p:nvPr/>
          </p:nvPicPr>
          <p:blipFill>
            <a:blip r:embed="rId12" cstate="screen">
              <a:clrChange>
                <a:clrFrom>
                  <a:srgbClr val="000000"/>
                </a:clrFrom>
                <a:clrTo>
                  <a:srgbClr val="000000">
                    <a:alpha val="0"/>
                  </a:srgbClr>
                </a:clrTo>
              </a:clrChange>
              <a:lum bright="54000"/>
              <a:extLst>
                <a:ext uri="{28A0092B-C50C-407E-A947-70E740481C1C}">
                  <a14:useLocalDpi xmlns:a14="http://schemas.microsoft.com/office/drawing/2010/main"/>
                </a:ext>
              </a:extLst>
            </a:blip>
            <a:srcRect/>
            <a:stretch>
              <a:fillRect/>
            </a:stretch>
          </p:blipFill>
          <p:spPr bwMode="auto">
            <a:xfrm>
              <a:off x="6340475" y="3097213"/>
              <a:ext cx="115888"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054" descr="C:\WINDOWS\Desktop\mars.jpg"/>
            <p:cNvPicPr>
              <a:picLocks noChangeAspect="1" noChangeArrowheads="1"/>
            </p:cNvPicPr>
            <p:nvPr/>
          </p:nvPicPr>
          <p:blipFill>
            <a:blip r:embed="rId14" cstate="screen">
              <a:clrChange>
                <a:clrFrom>
                  <a:srgbClr val="000000"/>
                </a:clrFrom>
                <a:clrTo>
                  <a:srgbClr val="000000">
                    <a:alpha val="0"/>
                  </a:srgbClr>
                </a:clrTo>
              </a:clrChange>
              <a:lum bright="42000"/>
              <a:extLst>
                <a:ext uri="{28A0092B-C50C-407E-A947-70E740481C1C}">
                  <a14:useLocalDpi xmlns:a14="http://schemas.microsoft.com/office/drawing/2010/main"/>
                </a:ext>
              </a:extLst>
            </a:blip>
            <a:srcRect/>
            <a:stretch>
              <a:fillRect/>
            </a:stretch>
          </p:blipFill>
          <p:spPr bwMode="auto">
            <a:xfrm>
              <a:off x="5892800" y="2951163"/>
              <a:ext cx="1016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 Box 1055"/>
            <p:cNvSpPr txBox="1">
              <a:spLocks noChangeArrowheads="1"/>
            </p:cNvSpPr>
            <p:nvPr/>
          </p:nvSpPr>
          <p:spPr bwMode="auto">
            <a:xfrm>
              <a:off x="5910263" y="2857500"/>
              <a:ext cx="8588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800">
                  <a:solidFill>
                    <a:schemeClr val="tx1"/>
                  </a:solidFill>
                  <a:latin typeface="Times" charset="0"/>
                  <a:ea typeface="ＭＳ Ｐゴシック" charset="0"/>
                </a:defRPr>
              </a:lvl1pPr>
              <a:lvl2pPr>
                <a:defRPr sz="28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a:defRPr sz="2000">
                  <a:solidFill>
                    <a:schemeClr val="tx1"/>
                  </a:solidFill>
                  <a:latin typeface="Times" charset="0"/>
                  <a:ea typeface="ＭＳ Ｐゴシック" charset="0"/>
                </a:defRPr>
              </a:lvl6pPr>
              <a:lvl7pPr>
                <a:defRPr sz="2000">
                  <a:solidFill>
                    <a:schemeClr val="tx1"/>
                  </a:solidFill>
                  <a:latin typeface="Times" charset="0"/>
                  <a:ea typeface="ＭＳ Ｐゴシック" charset="0"/>
                </a:defRPr>
              </a:lvl7pPr>
              <a:lvl8pPr>
                <a:defRPr sz="2000">
                  <a:solidFill>
                    <a:schemeClr val="tx1"/>
                  </a:solidFill>
                  <a:latin typeface="Times" charset="0"/>
                  <a:ea typeface="ＭＳ Ｐゴシック" charset="0"/>
                </a:defRPr>
              </a:lvl8pPr>
              <a:lvl9pPr>
                <a:defRPr sz="2000">
                  <a:solidFill>
                    <a:schemeClr val="tx1"/>
                  </a:solidFill>
                  <a:latin typeface="Times" charset="0"/>
                  <a:ea typeface="ＭＳ Ｐゴシック" charset="0"/>
                </a:defRPr>
              </a:lvl9pPr>
            </a:lstStyle>
            <a:p>
              <a:r>
                <a:rPr lang="de-CH" sz="1200" b="1">
                  <a:solidFill>
                    <a:schemeClr val="bg1"/>
                  </a:solidFill>
                  <a:latin typeface="Arial" charset="0"/>
                </a:rPr>
                <a:t>15.1.2006</a:t>
              </a:r>
              <a:endParaRPr lang="en-GB" sz="1200" b="1">
                <a:solidFill>
                  <a:schemeClr val="bg1"/>
                </a:solidFill>
                <a:latin typeface="Arial" charset="0"/>
              </a:endParaRPr>
            </a:p>
          </p:txBody>
        </p:sp>
        <p:grpSp>
          <p:nvGrpSpPr>
            <p:cNvPr id="34" name="Group 1093"/>
            <p:cNvGrpSpPr>
              <a:grpSpLocks/>
            </p:cNvGrpSpPr>
            <p:nvPr/>
          </p:nvGrpSpPr>
          <p:grpSpPr bwMode="auto">
            <a:xfrm>
              <a:off x="2324100" y="1970088"/>
              <a:ext cx="438150" cy="274637"/>
              <a:chOff x="1976" y="1661"/>
              <a:chExt cx="304" cy="191"/>
            </a:xfrm>
          </p:grpSpPr>
          <p:pic>
            <p:nvPicPr>
              <p:cNvPr id="38" name="Picture 1094" descr="C:\WINDOWS\Desktop\mars.jpg"/>
              <p:cNvPicPr>
                <a:picLocks noChangeAspect="1" noChangeArrowheads="1"/>
              </p:cNvPicPr>
              <p:nvPr/>
            </p:nvPicPr>
            <p:blipFill>
              <a:blip r:embed="rId15" cstate="screen">
                <a:clrChange>
                  <a:clrFrom>
                    <a:srgbClr val="000000"/>
                  </a:clrFrom>
                  <a:clrTo>
                    <a:srgbClr val="000000">
                      <a:alpha val="0"/>
                    </a:srgbClr>
                  </a:clrTo>
                </a:clrChange>
                <a:lum bright="42000"/>
                <a:extLst>
                  <a:ext uri="{28A0092B-C50C-407E-A947-70E740481C1C}">
                    <a14:useLocalDpi xmlns:a14="http://schemas.microsoft.com/office/drawing/2010/main"/>
                  </a:ext>
                </a:extLst>
              </a:blip>
              <a:srcRect/>
              <a:stretch>
                <a:fillRect/>
              </a:stretch>
            </p:blipFill>
            <p:spPr bwMode="auto">
              <a:xfrm>
                <a:off x="1978" y="1732"/>
                <a:ext cx="41" cy="41"/>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 Box 1095"/>
              <p:cNvSpPr txBox="1">
                <a:spLocks noChangeArrowheads="1"/>
              </p:cNvSpPr>
              <p:nvPr/>
            </p:nvSpPr>
            <p:spPr bwMode="auto">
              <a:xfrm>
                <a:off x="1976" y="1661"/>
                <a:ext cx="304" cy="19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800">
                    <a:solidFill>
                      <a:schemeClr val="tx1"/>
                    </a:solidFill>
                    <a:latin typeface="Times" charset="0"/>
                    <a:ea typeface="ＭＳ Ｐゴシック" charset="0"/>
                  </a:defRPr>
                </a:lvl1pPr>
                <a:lvl2pPr>
                  <a:defRPr sz="28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a:defRPr sz="2000">
                    <a:solidFill>
                      <a:schemeClr val="tx1"/>
                    </a:solidFill>
                    <a:latin typeface="Times" charset="0"/>
                    <a:ea typeface="ＭＳ Ｐゴシック" charset="0"/>
                  </a:defRPr>
                </a:lvl6pPr>
                <a:lvl7pPr>
                  <a:defRPr sz="2000">
                    <a:solidFill>
                      <a:schemeClr val="tx1"/>
                    </a:solidFill>
                    <a:latin typeface="Times" charset="0"/>
                    <a:ea typeface="ＭＳ Ｐゴシック" charset="0"/>
                  </a:defRPr>
                </a:lvl7pPr>
                <a:lvl8pPr>
                  <a:defRPr sz="2000">
                    <a:solidFill>
                      <a:schemeClr val="tx1"/>
                    </a:solidFill>
                    <a:latin typeface="Times" charset="0"/>
                    <a:ea typeface="ＭＳ Ｐゴシック" charset="0"/>
                  </a:defRPr>
                </a:lvl8pPr>
                <a:lvl9pPr>
                  <a:defRPr sz="2000">
                    <a:solidFill>
                      <a:schemeClr val="tx1"/>
                    </a:solidFill>
                    <a:latin typeface="Times" charset="0"/>
                    <a:ea typeface="ＭＳ Ｐゴシック" charset="0"/>
                  </a:defRPr>
                </a:lvl9pPr>
              </a:lstStyle>
              <a:p>
                <a:r>
                  <a:rPr lang="de-CH" sz="1200" b="1">
                    <a:solidFill>
                      <a:schemeClr val="bg1"/>
                    </a:solidFill>
                    <a:latin typeface="Arial" charset="0"/>
                  </a:rPr>
                  <a:t>1.4.</a:t>
                </a:r>
                <a:endParaRPr lang="en-GB" sz="1200" b="1">
                  <a:solidFill>
                    <a:schemeClr val="bg1"/>
                  </a:solidFill>
                  <a:latin typeface="Arial" charset="0"/>
                </a:endParaRPr>
              </a:p>
            </p:txBody>
          </p:sp>
        </p:grpSp>
        <p:grpSp>
          <p:nvGrpSpPr>
            <p:cNvPr id="35" name="Group 1096"/>
            <p:cNvGrpSpPr>
              <a:grpSpLocks/>
            </p:cNvGrpSpPr>
            <p:nvPr/>
          </p:nvGrpSpPr>
          <p:grpSpPr bwMode="auto">
            <a:xfrm>
              <a:off x="1460500" y="1766888"/>
              <a:ext cx="522288" cy="274637"/>
              <a:chOff x="1976" y="1661"/>
              <a:chExt cx="354" cy="187"/>
            </a:xfrm>
          </p:grpSpPr>
          <p:pic>
            <p:nvPicPr>
              <p:cNvPr id="36" name="Picture 1097" descr="C:\WINDOWS\Desktop\mars.jpg"/>
              <p:cNvPicPr>
                <a:picLocks noChangeAspect="1" noChangeArrowheads="1"/>
              </p:cNvPicPr>
              <p:nvPr/>
            </p:nvPicPr>
            <p:blipFill>
              <a:blip r:embed="rId16" cstate="screen">
                <a:clrChange>
                  <a:clrFrom>
                    <a:srgbClr val="000000"/>
                  </a:clrFrom>
                  <a:clrTo>
                    <a:srgbClr val="000000">
                      <a:alpha val="0"/>
                    </a:srgbClr>
                  </a:clrTo>
                </a:clrChange>
                <a:lum bright="42000"/>
                <a:extLst>
                  <a:ext uri="{28A0092B-C50C-407E-A947-70E740481C1C}">
                    <a14:useLocalDpi xmlns:a14="http://schemas.microsoft.com/office/drawing/2010/main"/>
                  </a:ext>
                </a:extLst>
              </a:blip>
              <a:srcRect/>
              <a:stretch>
                <a:fillRect/>
              </a:stretch>
            </p:blipFill>
            <p:spPr bwMode="auto">
              <a:xfrm>
                <a:off x="1978" y="1732"/>
                <a:ext cx="41" cy="41"/>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Box 1098"/>
              <p:cNvSpPr txBox="1">
                <a:spLocks noChangeArrowheads="1"/>
              </p:cNvSpPr>
              <p:nvPr/>
            </p:nvSpPr>
            <p:spPr bwMode="auto">
              <a:xfrm>
                <a:off x="1976" y="1661"/>
                <a:ext cx="354" cy="18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800">
                    <a:solidFill>
                      <a:schemeClr val="tx1"/>
                    </a:solidFill>
                    <a:latin typeface="Times" charset="0"/>
                    <a:ea typeface="ＭＳ Ｐゴシック" charset="0"/>
                  </a:defRPr>
                </a:lvl1pPr>
                <a:lvl2pPr>
                  <a:defRPr sz="28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a:defRPr sz="2000">
                    <a:solidFill>
                      <a:schemeClr val="tx1"/>
                    </a:solidFill>
                    <a:latin typeface="Times" charset="0"/>
                    <a:ea typeface="ＭＳ Ｐゴシック" charset="0"/>
                  </a:defRPr>
                </a:lvl6pPr>
                <a:lvl7pPr>
                  <a:defRPr sz="2000">
                    <a:solidFill>
                      <a:schemeClr val="tx1"/>
                    </a:solidFill>
                    <a:latin typeface="Times" charset="0"/>
                    <a:ea typeface="ＭＳ Ｐゴシック" charset="0"/>
                  </a:defRPr>
                </a:lvl7pPr>
                <a:lvl8pPr>
                  <a:defRPr sz="2000">
                    <a:solidFill>
                      <a:schemeClr val="tx1"/>
                    </a:solidFill>
                    <a:latin typeface="Times" charset="0"/>
                    <a:ea typeface="ＭＳ Ｐゴシック" charset="0"/>
                  </a:defRPr>
                </a:lvl8pPr>
                <a:lvl9pPr>
                  <a:defRPr sz="2000">
                    <a:solidFill>
                      <a:schemeClr val="tx1"/>
                    </a:solidFill>
                    <a:latin typeface="Times" charset="0"/>
                    <a:ea typeface="ＭＳ Ｐゴシック" charset="0"/>
                  </a:defRPr>
                </a:lvl9pPr>
              </a:lstStyle>
              <a:p>
                <a:r>
                  <a:rPr lang="de-CH" sz="1200" b="1">
                    <a:solidFill>
                      <a:schemeClr val="bg1"/>
                    </a:solidFill>
                    <a:latin typeface="Arial" charset="0"/>
                  </a:rPr>
                  <a:t>15.4.</a:t>
                </a:r>
                <a:endParaRPr lang="en-GB" sz="1200" b="1">
                  <a:solidFill>
                    <a:schemeClr val="bg1"/>
                  </a:solidFill>
                  <a:latin typeface="Arial" charset="0"/>
                </a:endParaRPr>
              </a:p>
            </p:txBody>
          </p:sp>
        </p:grpSp>
      </p:grpSp>
    </p:spTree>
    <p:extLst>
      <p:ext uri="{BB962C8B-B14F-4D97-AF65-F5344CB8AC3E}">
        <p14:creationId xmlns:p14="http://schemas.microsoft.com/office/powerpoint/2010/main" val="269981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61" y="-195262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0" name="Freeform 131"/>
          <p:cNvSpPr>
            <a:spLocks/>
          </p:cNvSpPr>
          <p:nvPr/>
        </p:nvSpPr>
        <p:spPr bwMode="auto">
          <a:xfrm>
            <a:off x="935039" y="288925"/>
            <a:ext cx="8064500" cy="2705100"/>
          </a:xfrm>
          <a:custGeom>
            <a:avLst/>
            <a:gdLst>
              <a:gd name="T0" fmla="*/ 2147483647 w 5080"/>
              <a:gd name="T1" fmla="*/ 2147483647 h 1704"/>
              <a:gd name="T2" fmla="*/ 2147483647 w 5080"/>
              <a:gd name="T3" fmla="*/ 2147483647 h 1704"/>
              <a:gd name="T4" fmla="*/ 2147483647 w 5080"/>
              <a:gd name="T5" fmla="*/ 2147483647 h 1704"/>
              <a:gd name="T6" fmla="*/ 2147483647 w 5080"/>
              <a:gd name="T7" fmla="*/ 2147483647 h 1704"/>
              <a:gd name="T8" fmla="*/ 2147483647 w 5080"/>
              <a:gd name="T9" fmla="*/ 2147483647 h 1704"/>
              <a:gd name="T10" fmla="*/ 2147483647 w 5080"/>
              <a:gd name="T11" fmla="*/ 2147483647 h 1704"/>
              <a:gd name="T12" fmla="*/ 2147483647 w 5080"/>
              <a:gd name="T13" fmla="*/ 2147483647 h 1704"/>
              <a:gd name="T14" fmla="*/ 2147483647 w 5080"/>
              <a:gd name="T15" fmla="*/ 2147483647 h 1704"/>
              <a:gd name="T16" fmla="*/ 0 w 5080"/>
              <a:gd name="T17" fmla="*/ 0 h 17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80" h="1704">
                <a:moveTo>
                  <a:pt x="5080" y="1704"/>
                </a:moveTo>
                <a:cubicBezTo>
                  <a:pt x="4990" y="1672"/>
                  <a:pt x="4900" y="1641"/>
                  <a:pt x="4552" y="1528"/>
                </a:cubicBezTo>
                <a:cubicBezTo>
                  <a:pt x="4204" y="1415"/>
                  <a:pt x="3320" y="1128"/>
                  <a:pt x="2992" y="1024"/>
                </a:cubicBezTo>
                <a:cubicBezTo>
                  <a:pt x="2664" y="920"/>
                  <a:pt x="2619" y="929"/>
                  <a:pt x="2584" y="904"/>
                </a:cubicBezTo>
                <a:cubicBezTo>
                  <a:pt x="2549" y="879"/>
                  <a:pt x="2616" y="863"/>
                  <a:pt x="2784" y="872"/>
                </a:cubicBezTo>
                <a:cubicBezTo>
                  <a:pt x="2952" y="881"/>
                  <a:pt x="3500" y="965"/>
                  <a:pt x="3592" y="960"/>
                </a:cubicBezTo>
                <a:cubicBezTo>
                  <a:pt x="3684" y="955"/>
                  <a:pt x="3545" y="909"/>
                  <a:pt x="3336" y="840"/>
                </a:cubicBezTo>
                <a:cubicBezTo>
                  <a:pt x="3127" y="771"/>
                  <a:pt x="2892" y="684"/>
                  <a:pt x="2336" y="544"/>
                </a:cubicBezTo>
                <a:cubicBezTo>
                  <a:pt x="1780" y="404"/>
                  <a:pt x="890" y="202"/>
                  <a:pt x="0" y="0"/>
                </a:cubicBezTo>
              </a:path>
            </a:pathLst>
          </a:custGeom>
          <a:noFill/>
          <a:ln w="38100" cap="flat" cmpd="sng">
            <a:solidFill>
              <a:srgbClr val="9933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1" name="Oval 3"/>
          <p:cNvSpPr>
            <a:spLocks noChangeArrowheads="1"/>
          </p:cNvSpPr>
          <p:nvPr/>
        </p:nvSpPr>
        <p:spPr bwMode="auto">
          <a:xfrm>
            <a:off x="3817939" y="3482975"/>
            <a:ext cx="549278" cy="549278"/>
          </a:xfrm>
          <a:prstGeom prst="ellipse">
            <a:avLst/>
          </a:prstGeom>
          <a:gradFill flip="none" rotWithShape="1">
            <a:gsLst>
              <a:gs pos="0">
                <a:srgbClr val="FFFF00"/>
              </a:gs>
              <a:gs pos="99000">
                <a:schemeClr val="tx1"/>
              </a:gs>
            </a:gsLst>
            <a:path path="circle">
              <a:fillToRect l="50000" t="50000" r="50000" b="50000"/>
            </a:path>
            <a:tileRect/>
          </a:gradFill>
          <a:ln w="9525">
            <a:solidFill>
              <a:schemeClr val="tx1"/>
            </a:solidFill>
            <a:round/>
            <a:headEnd/>
            <a:tailEnd/>
          </a:ln>
          <a:effectLst/>
        </p:spPr>
        <p:txBody>
          <a:bodyPr wrap="none" anchor="ctr"/>
          <a:lstStyle/>
          <a:p>
            <a:endParaRPr lang="de-DE"/>
          </a:p>
        </p:txBody>
      </p:sp>
      <p:sp>
        <p:nvSpPr>
          <p:cNvPr id="132" name="Oval 4"/>
          <p:cNvSpPr>
            <a:spLocks noChangeArrowheads="1"/>
          </p:cNvSpPr>
          <p:nvPr/>
        </p:nvSpPr>
        <p:spPr bwMode="auto">
          <a:xfrm rot="1263929">
            <a:off x="1643064" y="3190875"/>
            <a:ext cx="4826000" cy="1192213"/>
          </a:xfrm>
          <a:prstGeom prst="ellipse">
            <a:avLst/>
          </a:prstGeom>
          <a:noFill/>
          <a:ln w="3175">
            <a:solidFill>
              <a:srgbClr val="006184"/>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sp>
        <p:nvSpPr>
          <p:cNvPr id="133" name="Oval 5"/>
          <p:cNvSpPr>
            <a:spLocks noChangeArrowheads="1"/>
          </p:cNvSpPr>
          <p:nvPr/>
        </p:nvSpPr>
        <p:spPr bwMode="auto">
          <a:xfrm rot="1250042">
            <a:off x="371477" y="2736850"/>
            <a:ext cx="7648575" cy="2282825"/>
          </a:xfrm>
          <a:prstGeom prst="ellipse">
            <a:avLst/>
          </a:prstGeom>
          <a:noFill/>
          <a:ln w="3175">
            <a:solidFill>
              <a:srgbClr val="7025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de-DE"/>
          </a:p>
        </p:txBody>
      </p:sp>
      <p:grpSp>
        <p:nvGrpSpPr>
          <p:cNvPr id="134" name="Group 7"/>
          <p:cNvGrpSpPr>
            <a:grpSpLocks/>
          </p:cNvGrpSpPr>
          <p:nvPr/>
        </p:nvGrpSpPr>
        <p:grpSpPr bwMode="auto">
          <a:xfrm>
            <a:off x="5260977" y="2757488"/>
            <a:ext cx="3878262" cy="2173287"/>
            <a:chOff x="3317" y="2967"/>
            <a:chExt cx="2443" cy="1369"/>
          </a:xfrm>
        </p:grpSpPr>
        <p:grpSp>
          <p:nvGrpSpPr>
            <p:cNvPr id="247" name="Group 8"/>
            <p:cNvGrpSpPr>
              <a:grpSpLocks/>
            </p:cNvGrpSpPr>
            <p:nvPr/>
          </p:nvGrpSpPr>
          <p:grpSpPr bwMode="auto">
            <a:xfrm>
              <a:off x="5431" y="2967"/>
              <a:ext cx="329" cy="173"/>
              <a:chOff x="5435" y="2967"/>
              <a:chExt cx="329" cy="173"/>
            </a:xfrm>
          </p:grpSpPr>
          <p:pic>
            <p:nvPicPr>
              <p:cNvPr id="251" name="Picture 9" descr="C:\WINDOWS\Desktop\mars.jpg"/>
              <p:cNvPicPr>
                <a:picLocks noChangeAspect="1" noChangeArrowheads="1"/>
              </p:cNvPicPr>
              <p:nvPr/>
            </p:nvPicPr>
            <p:blipFill>
              <a:blip r:embed="rId3" cstate="screen">
                <a:clrChange>
                  <a:clrFrom>
                    <a:srgbClr val="000000"/>
                  </a:clrFrom>
                  <a:clrTo>
                    <a:srgbClr val="000000">
                      <a:alpha val="0"/>
                    </a:srgbClr>
                  </a:clrTo>
                </a:clrChange>
                <a:lum bright="30000"/>
                <a:extLst>
                  <a:ext uri="{28A0092B-C50C-407E-A947-70E740481C1C}">
                    <a14:useLocalDpi xmlns:a14="http://schemas.microsoft.com/office/drawing/2010/main"/>
                  </a:ext>
                </a:extLst>
              </a:blip>
              <a:srcRect/>
              <a:stretch>
                <a:fillRect/>
              </a:stretch>
            </p:blipFill>
            <p:spPr bwMode="auto">
              <a:xfrm>
                <a:off x="5435" y="3032"/>
                <a:ext cx="47"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 name="Text Box 10"/>
              <p:cNvSpPr txBox="1">
                <a:spLocks noChangeArrowheads="1"/>
              </p:cNvSpPr>
              <p:nvPr/>
            </p:nvSpPr>
            <p:spPr bwMode="auto">
              <a:xfrm>
                <a:off x="5435" y="2967"/>
                <a:ext cx="32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800">
                    <a:solidFill>
                      <a:schemeClr val="tx1"/>
                    </a:solidFill>
                    <a:latin typeface="Times" charset="0"/>
                    <a:ea typeface="ＭＳ Ｐゴシック" charset="0"/>
                  </a:defRPr>
                </a:lvl1pPr>
                <a:lvl2pPr>
                  <a:defRPr sz="28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a:defRPr sz="2000">
                    <a:solidFill>
                      <a:schemeClr val="tx1"/>
                    </a:solidFill>
                    <a:latin typeface="Times" charset="0"/>
                    <a:ea typeface="ＭＳ Ｐゴシック" charset="0"/>
                  </a:defRPr>
                </a:lvl6pPr>
                <a:lvl7pPr>
                  <a:defRPr sz="2000">
                    <a:solidFill>
                      <a:schemeClr val="tx1"/>
                    </a:solidFill>
                    <a:latin typeface="Times" charset="0"/>
                    <a:ea typeface="ＭＳ Ｐゴシック" charset="0"/>
                  </a:defRPr>
                </a:lvl7pPr>
                <a:lvl8pPr>
                  <a:defRPr sz="2000">
                    <a:solidFill>
                      <a:schemeClr val="tx1"/>
                    </a:solidFill>
                    <a:latin typeface="Times" charset="0"/>
                    <a:ea typeface="ＭＳ Ｐゴシック" charset="0"/>
                  </a:defRPr>
                </a:lvl8pPr>
                <a:lvl9pPr>
                  <a:defRPr sz="2000">
                    <a:solidFill>
                      <a:schemeClr val="tx1"/>
                    </a:solidFill>
                    <a:latin typeface="Times" charset="0"/>
                    <a:ea typeface="ＭＳ Ｐゴシック" charset="0"/>
                  </a:defRPr>
                </a:lvl9pPr>
              </a:lstStyle>
              <a:p>
                <a:r>
                  <a:rPr lang="de-CH" sz="1200" b="1" dirty="0">
                    <a:solidFill>
                      <a:schemeClr val="bg1"/>
                    </a:solidFill>
                    <a:latin typeface="Arial" charset="0"/>
                  </a:rPr>
                  <a:t>15.7.</a:t>
                </a:r>
                <a:endParaRPr lang="en-GB" sz="1200" b="1" dirty="0">
                  <a:solidFill>
                    <a:schemeClr val="bg1"/>
                  </a:solidFill>
                  <a:latin typeface="Arial" charset="0"/>
                </a:endParaRPr>
              </a:p>
            </p:txBody>
          </p:sp>
        </p:grpSp>
        <p:sp>
          <p:nvSpPr>
            <p:cNvPr id="248" name="Line 11"/>
            <p:cNvSpPr>
              <a:spLocks noChangeShapeType="1"/>
            </p:cNvSpPr>
            <p:nvPr/>
          </p:nvSpPr>
          <p:spPr bwMode="auto">
            <a:xfrm flipV="1">
              <a:off x="3463" y="3077"/>
              <a:ext cx="1947" cy="1130"/>
            </a:xfrm>
            <a:prstGeom prst="line">
              <a:avLst/>
            </a:prstGeom>
            <a:noFill/>
            <a:ln w="9525">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pic>
          <p:nvPicPr>
            <p:cNvPr id="249" name="Picture 12" descr="C:\WINDOWS\Desktop\Erde im All4.bmp"/>
            <p:cNvPicPr>
              <a:picLocks noChangeAspect="1" noChangeArrowheads="1"/>
            </p:cNvPicPr>
            <p:nvPr/>
          </p:nvPicPr>
          <p:blipFill>
            <a:blip r:embed="rId4"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3317" y="4152"/>
              <a:ext cx="18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 name="Picture 13" descr="C:\WINDOWS\Desktop\mars.jpg"/>
            <p:cNvPicPr>
              <a:picLocks noChangeAspect="1" noChangeArrowheads="1"/>
            </p:cNvPicPr>
            <p:nvPr/>
          </p:nvPicPr>
          <p:blipFill>
            <a:blip r:embed="rId5" cstate="screen">
              <a:clrChange>
                <a:clrFrom>
                  <a:srgbClr val="000000"/>
                </a:clrFrom>
                <a:clrTo>
                  <a:srgbClr val="000000">
                    <a:alpha val="0"/>
                  </a:srgbClr>
                </a:clrTo>
              </a:clrChange>
              <a:lum bright="12000"/>
              <a:extLst>
                <a:ext uri="{28A0092B-C50C-407E-A947-70E740481C1C}">
                  <a14:useLocalDpi xmlns:a14="http://schemas.microsoft.com/office/drawing/2010/main"/>
                </a:ext>
              </a:extLst>
            </a:blip>
            <a:srcRect/>
            <a:stretch>
              <a:fillRect/>
            </a:stretch>
          </p:blipFill>
          <p:spPr bwMode="auto">
            <a:xfrm>
              <a:off x="4271" y="3676"/>
              <a:ext cx="76"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5" name="Group 14"/>
          <p:cNvGrpSpPr>
            <a:grpSpLocks/>
          </p:cNvGrpSpPr>
          <p:nvPr/>
        </p:nvGrpSpPr>
        <p:grpSpPr bwMode="auto">
          <a:xfrm>
            <a:off x="5851527" y="2276475"/>
            <a:ext cx="1949450" cy="2692400"/>
            <a:chOff x="3689" y="2664"/>
            <a:chExt cx="1228" cy="1696"/>
          </a:xfrm>
        </p:grpSpPr>
        <p:grpSp>
          <p:nvGrpSpPr>
            <p:cNvPr id="241" name="Group 15"/>
            <p:cNvGrpSpPr>
              <a:grpSpLocks/>
            </p:cNvGrpSpPr>
            <p:nvPr/>
          </p:nvGrpSpPr>
          <p:grpSpPr bwMode="auto">
            <a:xfrm>
              <a:off x="4574" y="2664"/>
              <a:ext cx="343" cy="173"/>
              <a:chOff x="4578" y="2664"/>
              <a:chExt cx="343" cy="173"/>
            </a:xfrm>
          </p:grpSpPr>
          <p:pic>
            <p:nvPicPr>
              <p:cNvPr id="245" name="Picture 16" descr="C:\WINDOWS\Desktop\mars.jpg"/>
              <p:cNvPicPr>
                <a:picLocks noChangeAspect="1" noChangeArrowheads="1"/>
              </p:cNvPicPr>
              <p:nvPr/>
            </p:nvPicPr>
            <p:blipFill>
              <a:blip r:embed="rId3" cstate="screen">
                <a:clrChange>
                  <a:clrFrom>
                    <a:srgbClr val="000000"/>
                  </a:clrFrom>
                  <a:clrTo>
                    <a:srgbClr val="000000">
                      <a:alpha val="0"/>
                    </a:srgbClr>
                  </a:clrTo>
                </a:clrChange>
                <a:lum bright="36000"/>
                <a:extLst>
                  <a:ext uri="{28A0092B-C50C-407E-A947-70E740481C1C}">
                    <a14:useLocalDpi xmlns:a14="http://schemas.microsoft.com/office/drawing/2010/main"/>
                  </a:ext>
                </a:extLst>
              </a:blip>
              <a:srcRect/>
              <a:stretch>
                <a:fillRect/>
              </a:stretch>
            </p:blipFill>
            <p:spPr bwMode="auto">
              <a:xfrm>
                <a:off x="4578" y="2731"/>
                <a:ext cx="47"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 name="Text Box 17"/>
              <p:cNvSpPr txBox="1">
                <a:spLocks noChangeArrowheads="1"/>
              </p:cNvSpPr>
              <p:nvPr/>
            </p:nvSpPr>
            <p:spPr bwMode="auto">
              <a:xfrm>
                <a:off x="4592" y="2664"/>
                <a:ext cx="32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800">
                    <a:solidFill>
                      <a:schemeClr val="tx1"/>
                    </a:solidFill>
                    <a:latin typeface="Times" charset="0"/>
                    <a:ea typeface="ＭＳ Ｐゴシック" charset="0"/>
                  </a:defRPr>
                </a:lvl1pPr>
                <a:lvl2pPr>
                  <a:defRPr sz="28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a:defRPr sz="2000">
                    <a:solidFill>
                      <a:schemeClr val="tx1"/>
                    </a:solidFill>
                    <a:latin typeface="Times" charset="0"/>
                    <a:ea typeface="ＭＳ Ｐゴシック" charset="0"/>
                  </a:defRPr>
                </a:lvl6pPr>
                <a:lvl7pPr>
                  <a:defRPr sz="2000">
                    <a:solidFill>
                      <a:schemeClr val="tx1"/>
                    </a:solidFill>
                    <a:latin typeface="Times" charset="0"/>
                    <a:ea typeface="ＭＳ Ｐゴシック" charset="0"/>
                  </a:defRPr>
                </a:lvl7pPr>
                <a:lvl8pPr>
                  <a:defRPr sz="2000">
                    <a:solidFill>
                      <a:schemeClr val="tx1"/>
                    </a:solidFill>
                    <a:latin typeface="Times" charset="0"/>
                    <a:ea typeface="ＭＳ Ｐゴシック" charset="0"/>
                  </a:defRPr>
                </a:lvl8pPr>
                <a:lvl9pPr>
                  <a:defRPr sz="2000">
                    <a:solidFill>
                      <a:schemeClr val="tx1"/>
                    </a:solidFill>
                    <a:latin typeface="Times" charset="0"/>
                    <a:ea typeface="ＭＳ Ｐゴシック" charset="0"/>
                  </a:defRPr>
                </a:lvl9pPr>
              </a:lstStyle>
              <a:p>
                <a:r>
                  <a:rPr lang="de-CH" sz="1200" b="1" dirty="0">
                    <a:solidFill>
                      <a:schemeClr val="bg1"/>
                    </a:solidFill>
                    <a:latin typeface="Arial" charset="0"/>
                  </a:rPr>
                  <a:t>30.7.</a:t>
                </a:r>
                <a:endParaRPr lang="en-GB" sz="1200" b="1" dirty="0">
                  <a:solidFill>
                    <a:schemeClr val="bg1"/>
                  </a:solidFill>
                  <a:latin typeface="Arial" charset="0"/>
                </a:endParaRPr>
              </a:p>
            </p:txBody>
          </p:sp>
        </p:grpSp>
        <p:sp>
          <p:nvSpPr>
            <p:cNvPr id="242" name="Line 18"/>
            <p:cNvSpPr>
              <a:spLocks noChangeShapeType="1"/>
            </p:cNvSpPr>
            <p:nvPr/>
          </p:nvSpPr>
          <p:spPr bwMode="auto">
            <a:xfrm flipV="1">
              <a:off x="3813" y="2800"/>
              <a:ext cx="766" cy="1384"/>
            </a:xfrm>
            <a:prstGeom prst="line">
              <a:avLst/>
            </a:prstGeom>
            <a:noFill/>
            <a:ln w="9525">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pic>
          <p:nvPicPr>
            <p:cNvPr id="243" name="Picture 19" descr="C:\WINDOWS\Desktop\Erde im All4.bmp"/>
            <p:cNvPicPr>
              <a:picLocks noChangeAspect="1" noChangeArrowheads="1"/>
            </p:cNvPicPr>
            <p:nvPr/>
          </p:nvPicPr>
          <p:blipFill>
            <a:blip r:embed="rId4"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3689" y="4176"/>
              <a:ext cx="18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 name="Picture 20" descr="C:\WINDOWS\Desktop\mars.jpg"/>
            <p:cNvPicPr>
              <a:picLocks noChangeAspect="1" noChangeArrowheads="1"/>
            </p:cNvPicPr>
            <p:nvPr/>
          </p:nvPicPr>
          <p:blipFill>
            <a:blip r:embed="rId5" cstate="screen">
              <a:clrChange>
                <a:clrFrom>
                  <a:srgbClr val="000000"/>
                </a:clrFrom>
                <a:clrTo>
                  <a:srgbClr val="000000">
                    <a:alpha val="0"/>
                  </a:srgbClr>
                </a:clrTo>
              </a:clrChange>
              <a:lum bright="12000"/>
              <a:extLst>
                <a:ext uri="{28A0092B-C50C-407E-A947-70E740481C1C}">
                  <a14:useLocalDpi xmlns:a14="http://schemas.microsoft.com/office/drawing/2010/main"/>
                </a:ext>
              </a:extLst>
            </a:blip>
            <a:srcRect/>
            <a:stretch>
              <a:fillRect/>
            </a:stretch>
          </p:blipFill>
          <p:spPr bwMode="auto">
            <a:xfrm>
              <a:off x="4094" y="3569"/>
              <a:ext cx="76"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6" name="Group 21"/>
          <p:cNvGrpSpPr>
            <a:grpSpLocks/>
          </p:cNvGrpSpPr>
          <p:nvPr/>
        </p:nvGrpSpPr>
        <p:grpSpPr bwMode="auto">
          <a:xfrm>
            <a:off x="6176964" y="1955800"/>
            <a:ext cx="650875" cy="2827338"/>
            <a:chOff x="3894" y="2462"/>
            <a:chExt cx="410" cy="1781"/>
          </a:xfrm>
        </p:grpSpPr>
        <p:grpSp>
          <p:nvGrpSpPr>
            <p:cNvPr id="235" name="Group 22"/>
            <p:cNvGrpSpPr>
              <a:grpSpLocks/>
            </p:cNvGrpSpPr>
            <p:nvPr/>
          </p:nvGrpSpPr>
          <p:grpSpPr bwMode="auto">
            <a:xfrm>
              <a:off x="3966" y="2462"/>
              <a:ext cx="338" cy="173"/>
              <a:chOff x="3970" y="2462"/>
              <a:chExt cx="338" cy="173"/>
            </a:xfrm>
          </p:grpSpPr>
          <p:pic>
            <p:nvPicPr>
              <p:cNvPr id="239" name="Picture 23" descr="C:\WINDOWS\Desktop\mars.jpg"/>
              <p:cNvPicPr>
                <a:picLocks noChangeAspect="1" noChangeArrowheads="1"/>
              </p:cNvPicPr>
              <p:nvPr/>
            </p:nvPicPr>
            <p:blipFill>
              <a:blip r:embed="rId6" cstate="screen">
                <a:clrChange>
                  <a:clrFrom>
                    <a:srgbClr val="000000"/>
                  </a:clrFrom>
                  <a:clrTo>
                    <a:srgbClr val="000000">
                      <a:alpha val="0"/>
                    </a:srgbClr>
                  </a:clrTo>
                </a:clrChange>
                <a:lum bright="42000"/>
                <a:extLst>
                  <a:ext uri="{28A0092B-C50C-407E-A947-70E740481C1C}">
                    <a14:useLocalDpi xmlns:a14="http://schemas.microsoft.com/office/drawing/2010/main"/>
                  </a:ext>
                </a:extLst>
              </a:blip>
              <a:srcRect/>
              <a:stretch>
                <a:fillRect/>
              </a:stretch>
            </p:blipFill>
            <p:spPr bwMode="auto">
              <a:xfrm>
                <a:off x="3970" y="2528"/>
                <a:ext cx="59"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 name="Text Box 24"/>
              <p:cNvSpPr txBox="1">
                <a:spLocks noChangeArrowheads="1"/>
              </p:cNvSpPr>
              <p:nvPr/>
            </p:nvSpPr>
            <p:spPr bwMode="auto">
              <a:xfrm>
                <a:off x="3979" y="2462"/>
                <a:ext cx="32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800">
                    <a:solidFill>
                      <a:schemeClr val="tx1"/>
                    </a:solidFill>
                    <a:latin typeface="Times" charset="0"/>
                    <a:ea typeface="ＭＳ Ｐゴシック" charset="0"/>
                  </a:defRPr>
                </a:lvl1pPr>
                <a:lvl2pPr>
                  <a:defRPr sz="28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a:defRPr sz="2000">
                    <a:solidFill>
                      <a:schemeClr val="tx1"/>
                    </a:solidFill>
                    <a:latin typeface="Times" charset="0"/>
                    <a:ea typeface="ＭＳ Ｐゴシック" charset="0"/>
                  </a:defRPr>
                </a:lvl6pPr>
                <a:lvl7pPr>
                  <a:defRPr sz="2000">
                    <a:solidFill>
                      <a:schemeClr val="tx1"/>
                    </a:solidFill>
                    <a:latin typeface="Times" charset="0"/>
                    <a:ea typeface="ＭＳ Ｐゴシック" charset="0"/>
                  </a:defRPr>
                </a:lvl7pPr>
                <a:lvl8pPr>
                  <a:defRPr sz="2000">
                    <a:solidFill>
                      <a:schemeClr val="tx1"/>
                    </a:solidFill>
                    <a:latin typeface="Times" charset="0"/>
                    <a:ea typeface="ＭＳ Ｐゴシック" charset="0"/>
                  </a:defRPr>
                </a:lvl8pPr>
                <a:lvl9pPr>
                  <a:defRPr sz="2000">
                    <a:solidFill>
                      <a:schemeClr val="tx1"/>
                    </a:solidFill>
                    <a:latin typeface="Times" charset="0"/>
                    <a:ea typeface="ＭＳ Ｐゴシック" charset="0"/>
                  </a:defRPr>
                </a:lvl9pPr>
              </a:lstStyle>
              <a:p>
                <a:r>
                  <a:rPr lang="de-CH" sz="1200" b="1" dirty="0">
                    <a:solidFill>
                      <a:schemeClr val="bg1"/>
                    </a:solidFill>
                    <a:latin typeface="Arial" charset="0"/>
                  </a:rPr>
                  <a:t>15.8.</a:t>
                </a:r>
                <a:endParaRPr lang="en-GB" sz="1200" b="1" dirty="0">
                  <a:solidFill>
                    <a:schemeClr val="bg1"/>
                  </a:solidFill>
                  <a:latin typeface="Arial" charset="0"/>
                </a:endParaRPr>
              </a:p>
            </p:txBody>
          </p:sp>
        </p:grpSp>
        <p:sp>
          <p:nvSpPr>
            <p:cNvPr id="236" name="Line 25"/>
            <p:cNvSpPr>
              <a:spLocks noChangeShapeType="1"/>
            </p:cNvSpPr>
            <p:nvPr/>
          </p:nvSpPr>
          <p:spPr bwMode="auto">
            <a:xfrm flipV="1">
              <a:off x="3994" y="2630"/>
              <a:ext cx="4" cy="1493"/>
            </a:xfrm>
            <a:prstGeom prst="line">
              <a:avLst/>
            </a:prstGeom>
            <a:noFill/>
            <a:ln w="9525">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pic>
          <p:nvPicPr>
            <p:cNvPr id="237" name="Picture 26" descr="C:\WINDOWS\Desktop\mars.jpg"/>
            <p:cNvPicPr>
              <a:picLocks noChangeAspect="1" noChangeArrowheads="1"/>
            </p:cNvPicPr>
            <p:nvPr/>
          </p:nvPicPr>
          <p:blipFill>
            <a:blip r:embed="rId5" cstate="screen">
              <a:clrChange>
                <a:clrFrom>
                  <a:srgbClr val="000000"/>
                </a:clrFrom>
                <a:clrTo>
                  <a:srgbClr val="000000">
                    <a:alpha val="0"/>
                  </a:srgbClr>
                </a:clrTo>
              </a:clrChange>
              <a:lum bright="12000"/>
              <a:extLst>
                <a:ext uri="{28A0092B-C50C-407E-A947-70E740481C1C}">
                  <a14:useLocalDpi xmlns:a14="http://schemas.microsoft.com/office/drawing/2010/main"/>
                </a:ext>
              </a:extLst>
            </a:blip>
            <a:srcRect/>
            <a:stretch>
              <a:fillRect/>
            </a:stretch>
          </p:blipFill>
          <p:spPr bwMode="auto">
            <a:xfrm>
              <a:off x="3953" y="3477"/>
              <a:ext cx="76"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 name="Picture 27" descr="C:\WINDOWS\Desktop\Erde im All6.bmp"/>
            <p:cNvPicPr>
              <a:picLocks noChangeAspect="1" noChangeArrowheads="1"/>
            </p:cNvPicPr>
            <p:nvPr/>
          </p:nvPicPr>
          <p:blipFill>
            <a:blip r:embed="rId7"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3894" y="4060"/>
              <a:ext cx="18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grpSp>
      <p:grpSp>
        <p:nvGrpSpPr>
          <p:cNvPr id="137" name="Group 28"/>
          <p:cNvGrpSpPr>
            <a:grpSpLocks/>
          </p:cNvGrpSpPr>
          <p:nvPr/>
        </p:nvGrpSpPr>
        <p:grpSpPr bwMode="auto">
          <a:xfrm>
            <a:off x="5645152" y="1782763"/>
            <a:ext cx="703262" cy="2703512"/>
            <a:chOff x="3559" y="2353"/>
            <a:chExt cx="443" cy="1703"/>
          </a:xfrm>
        </p:grpSpPr>
        <p:grpSp>
          <p:nvGrpSpPr>
            <p:cNvPr id="229" name="Group 29"/>
            <p:cNvGrpSpPr>
              <a:grpSpLocks/>
            </p:cNvGrpSpPr>
            <p:nvPr/>
          </p:nvGrpSpPr>
          <p:grpSpPr bwMode="auto">
            <a:xfrm>
              <a:off x="3559" y="2353"/>
              <a:ext cx="356" cy="173"/>
              <a:chOff x="3563" y="2353"/>
              <a:chExt cx="356" cy="173"/>
            </a:xfrm>
          </p:grpSpPr>
          <p:pic>
            <p:nvPicPr>
              <p:cNvPr id="233" name="Picture 30" descr="C:\WINDOWS\Desktop\mars.jpg"/>
              <p:cNvPicPr>
                <a:picLocks noChangeAspect="1" noChangeArrowheads="1"/>
              </p:cNvPicPr>
              <p:nvPr/>
            </p:nvPicPr>
            <p:blipFill>
              <a:blip r:embed="rId8" cstate="screen">
                <a:clrChange>
                  <a:clrFrom>
                    <a:srgbClr val="000000"/>
                  </a:clrFrom>
                  <a:clrTo>
                    <a:srgbClr val="000000">
                      <a:alpha val="0"/>
                    </a:srgbClr>
                  </a:clrTo>
                </a:clrChange>
                <a:lum bright="42000"/>
                <a:extLst>
                  <a:ext uri="{28A0092B-C50C-407E-A947-70E740481C1C}">
                    <a14:useLocalDpi xmlns:a14="http://schemas.microsoft.com/office/drawing/2010/main"/>
                  </a:ext>
                </a:extLst>
              </a:blip>
              <a:srcRect/>
              <a:stretch>
                <a:fillRect/>
              </a:stretch>
            </p:blipFill>
            <p:spPr bwMode="auto">
              <a:xfrm>
                <a:off x="3563" y="2407"/>
                <a:ext cx="6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 name="Text Box 31"/>
              <p:cNvSpPr txBox="1">
                <a:spLocks noChangeArrowheads="1"/>
              </p:cNvSpPr>
              <p:nvPr/>
            </p:nvSpPr>
            <p:spPr bwMode="auto">
              <a:xfrm>
                <a:off x="3590" y="2353"/>
                <a:ext cx="32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800">
                    <a:solidFill>
                      <a:schemeClr val="tx1"/>
                    </a:solidFill>
                    <a:latin typeface="Times" charset="0"/>
                    <a:ea typeface="ＭＳ Ｐゴシック" charset="0"/>
                  </a:defRPr>
                </a:lvl1pPr>
                <a:lvl2pPr>
                  <a:defRPr sz="28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a:defRPr sz="2000">
                    <a:solidFill>
                      <a:schemeClr val="tx1"/>
                    </a:solidFill>
                    <a:latin typeface="Times" charset="0"/>
                    <a:ea typeface="ＭＳ Ｐゴシック" charset="0"/>
                  </a:defRPr>
                </a:lvl6pPr>
                <a:lvl7pPr>
                  <a:defRPr sz="2000">
                    <a:solidFill>
                      <a:schemeClr val="tx1"/>
                    </a:solidFill>
                    <a:latin typeface="Times" charset="0"/>
                    <a:ea typeface="ＭＳ Ｐゴシック" charset="0"/>
                  </a:defRPr>
                </a:lvl7pPr>
                <a:lvl8pPr>
                  <a:defRPr sz="2000">
                    <a:solidFill>
                      <a:schemeClr val="tx1"/>
                    </a:solidFill>
                    <a:latin typeface="Times" charset="0"/>
                    <a:ea typeface="ＭＳ Ｐゴシック" charset="0"/>
                  </a:defRPr>
                </a:lvl8pPr>
                <a:lvl9pPr>
                  <a:defRPr sz="2000">
                    <a:solidFill>
                      <a:schemeClr val="tx1"/>
                    </a:solidFill>
                    <a:latin typeface="Times" charset="0"/>
                    <a:ea typeface="ＭＳ Ｐゴシック" charset="0"/>
                  </a:defRPr>
                </a:lvl9pPr>
              </a:lstStyle>
              <a:p>
                <a:r>
                  <a:rPr lang="de-CH" sz="1200" b="1">
                    <a:solidFill>
                      <a:schemeClr val="bg1"/>
                    </a:solidFill>
                    <a:latin typeface="Arial" charset="0"/>
                  </a:rPr>
                  <a:t>30.8.</a:t>
                </a:r>
                <a:endParaRPr lang="en-GB" sz="1200" b="1">
                  <a:solidFill>
                    <a:schemeClr val="bg1"/>
                  </a:solidFill>
                  <a:latin typeface="Arial" charset="0"/>
                </a:endParaRPr>
              </a:p>
            </p:txBody>
          </p:sp>
        </p:grpSp>
        <p:sp>
          <p:nvSpPr>
            <p:cNvPr id="230" name="Line 32"/>
            <p:cNvSpPr>
              <a:spLocks noChangeShapeType="1"/>
            </p:cNvSpPr>
            <p:nvPr/>
          </p:nvSpPr>
          <p:spPr bwMode="auto">
            <a:xfrm flipH="1" flipV="1">
              <a:off x="3610" y="2482"/>
              <a:ext cx="306" cy="1454"/>
            </a:xfrm>
            <a:prstGeom prst="line">
              <a:avLst/>
            </a:prstGeom>
            <a:noFill/>
            <a:ln w="9525">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pic>
          <p:nvPicPr>
            <p:cNvPr id="231" name="Picture 33" descr="C:\WINDOWS\Desktop\Erde im All6.bmp"/>
            <p:cNvPicPr>
              <a:picLocks noChangeAspect="1" noChangeArrowheads="1"/>
            </p:cNvPicPr>
            <p:nvPr/>
          </p:nvPicPr>
          <p:blipFill>
            <a:blip r:embed="rId7"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3819" y="3873"/>
              <a:ext cx="18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pic>
          <p:nvPicPr>
            <p:cNvPr id="232" name="Picture 34" descr="C:\WINDOWS\Desktop\mars.jpg"/>
            <p:cNvPicPr>
              <a:picLocks noChangeAspect="1" noChangeArrowheads="1"/>
            </p:cNvPicPr>
            <p:nvPr/>
          </p:nvPicPr>
          <p:blipFill>
            <a:blip r:embed="rId5" cstate="screen">
              <a:clrChange>
                <a:clrFrom>
                  <a:srgbClr val="000000"/>
                </a:clrFrom>
                <a:clrTo>
                  <a:srgbClr val="000000">
                    <a:alpha val="0"/>
                  </a:srgbClr>
                </a:clrTo>
              </a:clrChange>
              <a:lum bright="12000"/>
              <a:extLst>
                <a:ext uri="{28A0092B-C50C-407E-A947-70E740481C1C}">
                  <a14:useLocalDpi xmlns:a14="http://schemas.microsoft.com/office/drawing/2010/main"/>
                </a:ext>
              </a:extLst>
            </a:blip>
            <a:srcRect/>
            <a:stretch>
              <a:fillRect/>
            </a:stretch>
          </p:blipFill>
          <p:spPr bwMode="auto">
            <a:xfrm>
              <a:off x="3766" y="3364"/>
              <a:ext cx="76"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8" name="Group 35"/>
          <p:cNvGrpSpPr>
            <a:grpSpLocks/>
          </p:cNvGrpSpPr>
          <p:nvPr/>
        </p:nvGrpSpPr>
        <p:grpSpPr bwMode="auto">
          <a:xfrm>
            <a:off x="5162552" y="1643063"/>
            <a:ext cx="942975" cy="2613025"/>
            <a:chOff x="3255" y="2265"/>
            <a:chExt cx="594" cy="1646"/>
          </a:xfrm>
        </p:grpSpPr>
        <p:grpSp>
          <p:nvGrpSpPr>
            <p:cNvPr id="223" name="Group 36"/>
            <p:cNvGrpSpPr>
              <a:grpSpLocks/>
            </p:cNvGrpSpPr>
            <p:nvPr/>
          </p:nvGrpSpPr>
          <p:grpSpPr bwMode="auto">
            <a:xfrm>
              <a:off x="3255" y="2265"/>
              <a:ext cx="342" cy="173"/>
              <a:chOff x="3259" y="2265"/>
              <a:chExt cx="342" cy="173"/>
            </a:xfrm>
          </p:grpSpPr>
          <p:pic>
            <p:nvPicPr>
              <p:cNvPr id="227" name="Picture 37" descr="C:\WINDOWS\Desktop\mars.jpg"/>
              <p:cNvPicPr>
                <a:picLocks noChangeAspect="1" noChangeArrowheads="1"/>
              </p:cNvPicPr>
              <p:nvPr/>
            </p:nvPicPr>
            <p:blipFill>
              <a:blip r:embed="rId9" cstate="screen">
                <a:clrChange>
                  <a:clrFrom>
                    <a:srgbClr val="000000"/>
                  </a:clrFrom>
                  <a:clrTo>
                    <a:srgbClr val="000000">
                      <a:alpha val="0"/>
                    </a:srgbClr>
                  </a:clrTo>
                </a:clrChange>
                <a:lum bright="42000"/>
                <a:extLst>
                  <a:ext uri="{28A0092B-C50C-407E-A947-70E740481C1C}">
                    <a14:useLocalDpi xmlns:a14="http://schemas.microsoft.com/office/drawing/2010/main"/>
                  </a:ext>
                </a:extLst>
              </a:blip>
              <a:srcRect/>
              <a:stretch>
                <a:fillRect/>
              </a:stretch>
            </p:blipFill>
            <p:spPr bwMode="auto">
              <a:xfrm>
                <a:off x="3259" y="2317"/>
                <a:ext cx="71"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8" name="Text Box 38"/>
              <p:cNvSpPr txBox="1">
                <a:spLocks noChangeArrowheads="1"/>
              </p:cNvSpPr>
              <p:nvPr/>
            </p:nvSpPr>
            <p:spPr bwMode="auto">
              <a:xfrm>
                <a:off x="3272" y="2265"/>
                <a:ext cx="32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800">
                    <a:solidFill>
                      <a:schemeClr val="tx1"/>
                    </a:solidFill>
                    <a:latin typeface="Times" charset="0"/>
                    <a:ea typeface="ＭＳ Ｐゴシック" charset="0"/>
                  </a:defRPr>
                </a:lvl1pPr>
                <a:lvl2pPr>
                  <a:defRPr sz="28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a:defRPr sz="2000">
                    <a:solidFill>
                      <a:schemeClr val="tx1"/>
                    </a:solidFill>
                    <a:latin typeface="Times" charset="0"/>
                    <a:ea typeface="ＭＳ Ｐゴシック" charset="0"/>
                  </a:defRPr>
                </a:lvl6pPr>
                <a:lvl7pPr>
                  <a:defRPr sz="2000">
                    <a:solidFill>
                      <a:schemeClr val="tx1"/>
                    </a:solidFill>
                    <a:latin typeface="Times" charset="0"/>
                    <a:ea typeface="ＭＳ Ｐゴシック" charset="0"/>
                  </a:defRPr>
                </a:lvl7pPr>
                <a:lvl8pPr>
                  <a:defRPr sz="2000">
                    <a:solidFill>
                      <a:schemeClr val="tx1"/>
                    </a:solidFill>
                    <a:latin typeface="Times" charset="0"/>
                    <a:ea typeface="ＭＳ Ｐゴシック" charset="0"/>
                  </a:defRPr>
                </a:lvl8pPr>
                <a:lvl9pPr>
                  <a:defRPr sz="2000">
                    <a:solidFill>
                      <a:schemeClr val="tx1"/>
                    </a:solidFill>
                    <a:latin typeface="Times" charset="0"/>
                    <a:ea typeface="ＭＳ Ｐゴシック" charset="0"/>
                  </a:defRPr>
                </a:lvl9pPr>
              </a:lstStyle>
              <a:p>
                <a:r>
                  <a:rPr lang="de-CH" sz="1200" b="1">
                    <a:solidFill>
                      <a:schemeClr val="bg1"/>
                    </a:solidFill>
                    <a:latin typeface="Arial" charset="0"/>
                  </a:rPr>
                  <a:t>15.9.</a:t>
                </a:r>
                <a:endParaRPr lang="en-GB" sz="1200" b="1">
                  <a:solidFill>
                    <a:schemeClr val="bg1"/>
                  </a:solidFill>
                  <a:latin typeface="Arial" charset="0"/>
                </a:endParaRPr>
              </a:p>
            </p:txBody>
          </p:sp>
        </p:grpSp>
        <p:sp>
          <p:nvSpPr>
            <p:cNvPr id="224" name="Line 39"/>
            <p:cNvSpPr>
              <a:spLocks noChangeShapeType="1"/>
            </p:cNvSpPr>
            <p:nvPr/>
          </p:nvSpPr>
          <p:spPr bwMode="auto">
            <a:xfrm flipH="1" flipV="1">
              <a:off x="3298" y="2381"/>
              <a:ext cx="494" cy="1455"/>
            </a:xfrm>
            <a:prstGeom prst="line">
              <a:avLst/>
            </a:prstGeom>
            <a:noFill/>
            <a:ln w="9525">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pic>
          <p:nvPicPr>
            <p:cNvPr id="225" name="Picture 40" descr="C:\WINDOWS\Desktop\mars.jpg"/>
            <p:cNvPicPr>
              <a:picLocks noChangeAspect="1" noChangeArrowheads="1"/>
            </p:cNvPicPr>
            <p:nvPr/>
          </p:nvPicPr>
          <p:blipFill>
            <a:blip r:embed="rId5" cstate="screen">
              <a:clrChange>
                <a:clrFrom>
                  <a:srgbClr val="000000"/>
                </a:clrFrom>
                <a:clrTo>
                  <a:srgbClr val="000000">
                    <a:alpha val="0"/>
                  </a:srgbClr>
                </a:clrTo>
              </a:clrChange>
              <a:lum bright="12000"/>
              <a:extLst>
                <a:ext uri="{28A0092B-C50C-407E-A947-70E740481C1C}">
                  <a14:useLocalDpi xmlns:a14="http://schemas.microsoft.com/office/drawing/2010/main"/>
                </a:ext>
              </a:extLst>
            </a:blip>
            <a:srcRect/>
            <a:stretch>
              <a:fillRect/>
            </a:stretch>
          </p:blipFill>
          <p:spPr bwMode="auto">
            <a:xfrm>
              <a:off x="3586" y="3279"/>
              <a:ext cx="76"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 name="Picture 41" descr="C:\WINDOWS\Desktop\Erde im All8.bmp"/>
            <p:cNvPicPr>
              <a:picLocks noChangeAspect="1" noChangeArrowheads="1"/>
            </p:cNvPicPr>
            <p:nvPr/>
          </p:nvPicPr>
          <p:blipFill>
            <a:blip r:embed="rId10"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3671" y="3733"/>
              <a:ext cx="178"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9" name="Group 42"/>
          <p:cNvGrpSpPr>
            <a:grpSpLocks/>
          </p:cNvGrpSpPr>
          <p:nvPr/>
        </p:nvGrpSpPr>
        <p:grpSpPr bwMode="auto">
          <a:xfrm>
            <a:off x="4545014" y="1573213"/>
            <a:ext cx="1255713" cy="2462212"/>
            <a:chOff x="2866" y="2221"/>
            <a:chExt cx="791" cy="1551"/>
          </a:xfrm>
        </p:grpSpPr>
        <p:grpSp>
          <p:nvGrpSpPr>
            <p:cNvPr id="217" name="Group 43"/>
            <p:cNvGrpSpPr>
              <a:grpSpLocks/>
            </p:cNvGrpSpPr>
            <p:nvPr/>
          </p:nvGrpSpPr>
          <p:grpSpPr bwMode="auto">
            <a:xfrm>
              <a:off x="2866" y="2221"/>
              <a:ext cx="370" cy="173"/>
              <a:chOff x="2870" y="2221"/>
              <a:chExt cx="370" cy="173"/>
            </a:xfrm>
          </p:grpSpPr>
          <p:pic>
            <p:nvPicPr>
              <p:cNvPr id="221" name="Picture 44" descr="C:\WINDOWS\Desktop\mars.jpg"/>
              <p:cNvPicPr>
                <a:picLocks noChangeAspect="1" noChangeArrowheads="1"/>
              </p:cNvPicPr>
              <p:nvPr/>
            </p:nvPicPr>
            <p:blipFill>
              <a:blip r:embed="rId5" cstate="screen">
                <a:clrChange>
                  <a:clrFrom>
                    <a:srgbClr val="000000"/>
                  </a:clrFrom>
                  <a:clrTo>
                    <a:srgbClr val="000000">
                      <a:alpha val="0"/>
                    </a:srgbClr>
                  </a:clrTo>
                </a:clrChange>
                <a:lum bright="42000"/>
                <a:extLst>
                  <a:ext uri="{28A0092B-C50C-407E-A947-70E740481C1C}">
                    <a14:useLocalDpi xmlns:a14="http://schemas.microsoft.com/office/drawing/2010/main"/>
                  </a:ext>
                </a:extLst>
              </a:blip>
              <a:srcRect/>
              <a:stretch>
                <a:fillRect/>
              </a:stretch>
            </p:blipFill>
            <p:spPr bwMode="auto">
              <a:xfrm>
                <a:off x="3163" y="2275"/>
                <a:ext cx="7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 name="Text Box 45"/>
              <p:cNvSpPr txBox="1">
                <a:spLocks noChangeArrowheads="1"/>
              </p:cNvSpPr>
              <p:nvPr/>
            </p:nvSpPr>
            <p:spPr bwMode="auto">
              <a:xfrm>
                <a:off x="2870" y="2221"/>
                <a:ext cx="32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800">
                    <a:solidFill>
                      <a:schemeClr val="tx1"/>
                    </a:solidFill>
                    <a:latin typeface="Times" charset="0"/>
                    <a:ea typeface="ＭＳ Ｐゴシック" charset="0"/>
                  </a:defRPr>
                </a:lvl1pPr>
                <a:lvl2pPr>
                  <a:defRPr sz="28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a:defRPr sz="2000">
                    <a:solidFill>
                      <a:schemeClr val="tx1"/>
                    </a:solidFill>
                    <a:latin typeface="Times" charset="0"/>
                    <a:ea typeface="ＭＳ Ｐゴシック" charset="0"/>
                  </a:defRPr>
                </a:lvl6pPr>
                <a:lvl7pPr>
                  <a:defRPr sz="2000">
                    <a:solidFill>
                      <a:schemeClr val="tx1"/>
                    </a:solidFill>
                    <a:latin typeface="Times" charset="0"/>
                    <a:ea typeface="ＭＳ Ｐゴシック" charset="0"/>
                  </a:defRPr>
                </a:lvl7pPr>
                <a:lvl8pPr>
                  <a:defRPr sz="2000">
                    <a:solidFill>
                      <a:schemeClr val="tx1"/>
                    </a:solidFill>
                    <a:latin typeface="Times" charset="0"/>
                    <a:ea typeface="ＭＳ Ｐゴシック" charset="0"/>
                  </a:defRPr>
                </a:lvl8pPr>
                <a:lvl9pPr>
                  <a:defRPr sz="2000">
                    <a:solidFill>
                      <a:schemeClr val="tx1"/>
                    </a:solidFill>
                    <a:latin typeface="Times" charset="0"/>
                    <a:ea typeface="ＭＳ Ｐゴシック" charset="0"/>
                  </a:defRPr>
                </a:lvl9pPr>
              </a:lstStyle>
              <a:p>
                <a:r>
                  <a:rPr lang="de-CH" sz="1200" b="1">
                    <a:solidFill>
                      <a:schemeClr val="bg1"/>
                    </a:solidFill>
                    <a:latin typeface="Arial" charset="0"/>
                  </a:rPr>
                  <a:t>30.9.</a:t>
                </a:r>
                <a:endParaRPr lang="en-GB" sz="1200" b="1">
                  <a:solidFill>
                    <a:schemeClr val="bg1"/>
                  </a:solidFill>
                  <a:latin typeface="Arial" charset="0"/>
                </a:endParaRPr>
              </a:p>
            </p:txBody>
          </p:sp>
        </p:grpSp>
        <p:sp>
          <p:nvSpPr>
            <p:cNvPr id="218" name="Line 46"/>
            <p:cNvSpPr>
              <a:spLocks noChangeShapeType="1"/>
            </p:cNvSpPr>
            <p:nvPr/>
          </p:nvSpPr>
          <p:spPr bwMode="auto">
            <a:xfrm flipH="1" flipV="1">
              <a:off x="3202" y="2357"/>
              <a:ext cx="360" cy="1324"/>
            </a:xfrm>
            <a:prstGeom prst="line">
              <a:avLst/>
            </a:prstGeom>
            <a:noFill/>
            <a:ln w="9525">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pic>
          <p:nvPicPr>
            <p:cNvPr id="219" name="Picture 47" descr="C:\WINDOWS\Desktop\mars.jpg"/>
            <p:cNvPicPr>
              <a:picLocks noChangeAspect="1" noChangeArrowheads="1"/>
            </p:cNvPicPr>
            <p:nvPr/>
          </p:nvPicPr>
          <p:blipFill>
            <a:blip r:embed="rId5" cstate="screen">
              <a:clrChange>
                <a:clrFrom>
                  <a:srgbClr val="000000"/>
                </a:clrFrom>
                <a:clrTo>
                  <a:srgbClr val="000000">
                    <a:alpha val="0"/>
                  </a:srgbClr>
                </a:clrTo>
              </a:clrChange>
              <a:lum bright="12000"/>
              <a:extLst>
                <a:ext uri="{28A0092B-C50C-407E-A947-70E740481C1C}">
                  <a14:useLocalDpi xmlns:a14="http://schemas.microsoft.com/office/drawing/2010/main"/>
                </a:ext>
              </a:extLst>
            </a:blip>
            <a:srcRect/>
            <a:stretch>
              <a:fillRect/>
            </a:stretch>
          </p:blipFill>
          <p:spPr bwMode="auto">
            <a:xfrm>
              <a:off x="3410" y="3192"/>
              <a:ext cx="76"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 name="Picture 48" descr="C:\WINDOWS\Desktop\Erde im All8.bmp"/>
            <p:cNvPicPr>
              <a:picLocks noChangeAspect="1" noChangeArrowheads="1"/>
            </p:cNvPicPr>
            <p:nvPr/>
          </p:nvPicPr>
          <p:blipFill>
            <a:blip r:embed="rId10"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3479" y="3594"/>
              <a:ext cx="178"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0" name="Group 49"/>
          <p:cNvGrpSpPr>
            <a:grpSpLocks/>
          </p:cNvGrpSpPr>
          <p:nvPr/>
        </p:nvGrpSpPr>
        <p:grpSpPr bwMode="auto">
          <a:xfrm>
            <a:off x="5145089" y="1525588"/>
            <a:ext cx="665163" cy="2292350"/>
            <a:chOff x="3244" y="2191"/>
            <a:chExt cx="419" cy="1444"/>
          </a:xfrm>
        </p:grpSpPr>
        <p:grpSp>
          <p:nvGrpSpPr>
            <p:cNvPr id="211" name="Group 50"/>
            <p:cNvGrpSpPr>
              <a:grpSpLocks/>
            </p:cNvGrpSpPr>
            <p:nvPr/>
          </p:nvGrpSpPr>
          <p:grpSpPr bwMode="auto">
            <a:xfrm>
              <a:off x="3258" y="2191"/>
              <a:ext cx="405" cy="173"/>
              <a:chOff x="3262" y="2191"/>
              <a:chExt cx="405" cy="173"/>
            </a:xfrm>
          </p:grpSpPr>
          <p:pic>
            <p:nvPicPr>
              <p:cNvPr id="215" name="Picture 51" descr="C:\WINDOWS\Desktop\mars.jpg"/>
              <p:cNvPicPr>
                <a:picLocks noChangeAspect="1" noChangeArrowheads="1"/>
              </p:cNvPicPr>
              <p:nvPr/>
            </p:nvPicPr>
            <p:blipFill>
              <a:blip r:embed="rId11" cstate="screen">
                <a:clrChange>
                  <a:clrFrom>
                    <a:srgbClr val="000000"/>
                  </a:clrFrom>
                  <a:clrTo>
                    <a:srgbClr val="000000">
                      <a:alpha val="0"/>
                    </a:srgbClr>
                  </a:clrTo>
                </a:clrChange>
                <a:lum bright="54000"/>
                <a:extLst>
                  <a:ext uri="{28A0092B-C50C-407E-A947-70E740481C1C}">
                    <a14:useLocalDpi xmlns:a14="http://schemas.microsoft.com/office/drawing/2010/main"/>
                  </a:ext>
                </a:extLst>
              </a:blip>
              <a:srcRect/>
              <a:stretch>
                <a:fillRect/>
              </a:stretch>
            </p:blipFill>
            <p:spPr bwMode="auto">
              <a:xfrm>
                <a:off x="3262" y="2244"/>
                <a:ext cx="7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 name="Text Box 52"/>
              <p:cNvSpPr txBox="1">
                <a:spLocks noChangeArrowheads="1"/>
              </p:cNvSpPr>
              <p:nvPr/>
            </p:nvSpPr>
            <p:spPr bwMode="auto">
              <a:xfrm>
                <a:off x="3285" y="2191"/>
                <a:ext cx="38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800">
                    <a:solidFill>
                      <a:schemeClr val="tx1"/>
                    </a:solidFill>
                    <a:latin typeface="Times" charset="0"/>
                    <a:ea typeface="ＭＳ Ｐゴシック" charset="0"/>
                  </a:defRPr>
                </a:lvl1pPr>
                <a:lvl2pPr>
                  <a:defRPr sz="28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a:defRPr sz="2000">
                    <a:solidFill>
                      <a:schemeClr val="tx1"/>
                    </a:solidFill>
                    <a:latin typeface="Times" charset="0"/>
                    <a:ea typeface="ＭＳ Ｐゴシック" charset="0"/>
                  </a:defRPr>
                </a:lvl6pPr>
                <a:lvl7pPr>
                  <a:defRPr sz="2000">
                    <a:solidFill>
                      <a:schemeClr val="tx1"/>
                    </a:solidFill>
                    <a:latin typeface="Times" charset="0"/>
                    <a:ea typeface="ＭＳ Ｐゴシック" charset="0"/>
                  </a:defRPr>
                </a:lvl7pPr>
                <a:lvl8pPr>
                  <a:defRPr sz="2000">
                    <a:solidFill>
                      <a:schemeClr val="tx1"/>
                    </a:solidFill>
                    <a:latin typeface="Times" charset="0"/>
                    <a:ea typeface="ＭＳ Ｐゴシック" charset="0"/>
                  </a:defRPr>
                </a:lvl8pPr>
                <a:lvl9pPr>
                  <a:defRPr sz="2000">
                    <a:solidFill>
                      <a:schemeClr val="tx1"/>
                    </a:solidFill>
                    <a:latin typeface="Times" charset="0"/>
                    <a:ea typeface="ＭＳ Ｐゴシック" charset="0"/>
                  </a:defRPr>
                </a:lvl9pPr>
              </a:lstStyle>
              <a:p>
                <a:r>
                  <a:rPr lang="de-CH" sz="1200" b="1">
                    <a:solidFill>
                      <a:schemeClr val="bg1"/>
                    </a:solidFill>
                    <a:latin typeface="Arial" charset="0"/>
                  </a:rPr>
                  <a:t>15.10.</a:t>
                </a:r>
                <a:endParaRPr lang="en-GB" sz="1200" b="1">
                  <a:solidFill>
                    <a:schemeClr val="bg1"/>
                  </a:solidFill>
                  <a:latin typeface="Arial" charset="0"/>
                </a:endParaRPr>
              </a:p>
            </p:txBody>
          </p:sp>
        </p:grpSp>
        <p:sp>
          <p:nvSpPr>
            <p:cNvPr id="212" name="Line 53"/>
            <p:cNvSpPr>
              <a:spLocks noChangeShapeType="1"/>
            </p:cNvSpPr>
            <p:nvPr/>
          </p:nvSpPr>
          <p:spPr bwMode="auto">
            <a:xfrm flipH="1" flipV="1">
              <a:off x="3288" y="2333"/>
              <a:ext cx="43" cy="1224"/>
            </a:xfrm>
            <a:prstGeom prst="line">
              <a:avLst/>
            </a:prstGeom>
            <a:noFill/>
            <a:ln w="9525">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pic>
          <p:nvPicPr>
            <p:cNvPr id="213" name="Picture 54" descr="C:\WINDOWS\Desktop\mars.jpg"/>
            <p:cNvPicPr>
              <a:picLocks noChangeAspect="1" noChangeArrowheads="1"/>
            </p:cNvPicPr>
            <p:nvPr/>
          </p:nvPicPr>
          <p:blipFill>
            <a:blip r:embed="rId5" cstate="screen">
              <a:clrChange>
                <a:clrFrom>
                  <a:srgbClr val="000000"/>
                </a:clrFrom>
                <a:clrTo>
                  <a:srgbClr val="000000">
                    <a:alpha val="0"/>
                  </a:srgbClr>
                </a:clrTo>
              </a:clrChange>
              <a:lum bright="12000"/>
              <a:extLst>
                <a:ext uri="{28A0092B-C50C-407E-A947-70E740481C1C}">
                  <a14:useLocalDpi xmlns:a14="http://schemas.microsoft.com/office/drawing/2010/main"/>
                </a:ext>
              </a:extLst>
            </a:blip>
            <a:srcRect/>
            <a:stretch>
              <a:fillRect/>
            </a:stretch>
          </p:blipFill>
          <p:spPr bwMode="auto">
            <a:xfrm>
              <a:off x="3276" y="3132"/>
              <a:ext cx="76"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 name="Picture 55" descr="C:\WINDOWS\Desktop\Erde im All9.bmp"/>
            <p:cNvPicPr>
              <a:picLocks noChangeAspect="1" noChangeArrowheads="1"/>
            </p:cNvPicPr>
            <p:nvPr/>
          </p:nvPicPr>
          <p:blipFill>
            <a:blip r:embed="rId12"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3244" y="3462"/>
              <a:ext cx="17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1" name="Group 56"/>
          <p:cNvGrpSpPr>
            <a:grpSpLocks/>
          </p:cNvGrpSpPr>
          <p:nvPr/>
        </p:nvGrpSpPr>
        <p:grpSpPr bwMode="auto">
          <a:xfrm>
            <a:off x="4737102" y="1589088"/>
            <a:ext cx="1511300" cy="2033587"/>
            <a:chOff x="2987" y="2231"/>
            <a:chExt cx="952" cy="1281"/>
          </a:xfrm>
        </p:grpSpPr>
        <p:grpSp>
          <p:nvGrpSpPr>
            <p:cNvPr id="205" name="Group 57"/>
            <p:cNvGrpSpPr>
              <a:grpSpLocks/>
            </p:cNvGrpSpPr>
            <p:nvPr/>
          </p:nvGrpSpPr>
          <p:grpSpPr bwMode="auto">
            <a:xfrm>
              <a:off x="3524" y="2231"/>
              <a:ext cx="415" cy="173"/>
              <a:chOff x="3528" y="2231"/>
              <a:chExt cx="415" cy="173"/>
            </a:xfrm>
          </p:grpSpPr>
          <p:pic>
            <p:nvPicPr>
              <p:cNvPr id="209" name="Picture 58" descr="C:\WINDOWS\Desktop\mars.jpg"/>
              <p:cNvPicPr>
                <a:picLocks noChangeAspect="1" noChangeArrowheads="1"/>
              </p:cNvPicPr>
              <p:nvPr/>
            </p:nvPicPr>
            <p:blipFill>
              <a:blip r:embed="rId5" cstate="screen">
                <a:clrChange>
                  <a:clrFrom>
                    <a:srgbClr val="000000"/>
                  </a:clrFrom>
                  <a:clrTo>
                    <a:srgbClr val="000000">
                      <a:alpha val="0"/>
                    </a:srgbClr>
                  </a:clrTo>
                </a:clrChange>
                <a:lum bright="42000"/>
                <a:extLst>
                  <a:ext uri="{28A0092B-C50C-407E-A947-70E740481C1C}">
                    <a14:useLocalDpi xmlns:a14="http://schemas.microsoft.com/office/drawing/2010/main"/>
                  </a:ext>
                </a:extLst>
              </a:blip>
              <a:srcRect/>
              <a:stretch>
                <a:fillRect/>
              </a:stretch>
            </p:blipFill>
            <p:spPr bwMode="auto">
              <a:xfrm>
                <a:off x="3528" y="2278"/>
                <a:ext cx="7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 name="Text Box 59"/>
              <p:cNvSpPr txBox="1">
                <a:spLocks noChangeArrowheads="1"/>
              </p:cNvSpPr>
              <p:nvPr/>
            </p:nvSpPr>
            <p:spPr bwMode="auto">
              <a:xfrm>
                <a:off x="3561" y="2231"/>
                <a:ext cx="38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800">
                    <a:solidFill>
                      <a:schemeClr val="tx1"/>
                    </a:solidFill>
                    <a:latin typeface="Times" charset="0"/>
                    <a:ea typeface="ＭＳ Ｐゴシック" charset="0"/>
                  </a:defRPr>
                </a:lvl1pPr>
                <a:lvl2pPr>
                  <a:defRPr sz="28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a:defRPr sz="2000">
                    <a:solidFill>
                      <a:schemeClr val="tx1"/>
                    </a:solidFill>
                    <a:latin typeface="Times" charset="0"/>
                    <a:ea typeface="ＭＳ Ｐゴシック" charset="0"/>
                  </a:defRPr>
                </a:lvl6pPr>
                <a:lvl7pPr>
                  <a:defRPr sz="2000">
                    <a:solidFill>
                      <a:schemeClr val="tx1"/>
                    </a:solidFill>
                    <a:latin typeface="Times" charset="0"/>
                    <a:ea typeface="ＭＳ Ｐゴシック" charset="0"/>
                  </a:defRPr>
                </a:lvl7pPr>
                <a:lvl8pPr>
                  <a:defRPr sz="2000">
                    <a:solidFill>
                      <a:schemeClr val="tx1"/>
                    </a:solidFill>
                    <a:latin typeface="Times" charset="0"/>
                    <a:ea typeface="ＭＳ Ｐゴシック" charset="0"/>
                  </a:defRPr>
                </a:lvl8pPr>
                <a:lvl9pPr>
                  <a:defRPr sz="2000">
                    <a:solidFill>
                      <a:schemeClr val="tx1"/>
                    </a:solidFill>
                    <a:latin typeface="Times" charset="0"/>
                    <a:ea typeface="ＭＳ Ｐゴシック" charset="0"/>
                  </a:defRPr>
                </a:lvl9pPr>
              </a:lstStyle>
              <a:p>
                <a:r>
                  <a:rPr lang="de-CH" sz="1200" b="1">
                    <a:solidFill>
                      <a:schemeClr val="bg1"/>
                    </a:solidFill>
                    <a:latin typeface="Arial" charset="0"/>
                  </a:rPr>
                  <a:t>30.10.</a:t>
                </a:r>
                <a:endParaRPr lang="en-GB" sz="1200" b="1">
                  <a:solidFill>
                    <a:schemeClr val="bg1"/>
                  </a:solidFill>
                  <a:latin typeface="Arial" charset="0"/>
                </a:endParaRPr>
              </a:p>
            </p:txBody>
          </p:sp>
        </p:grpSp>
        <p:sp>
          <p:nvSpPr>
            <p:cNvPr id="206" name="Line 60"/>
            <p:cNvSpPr>
              <a:spLocks noChangeShapeType="1"/>
            </p:cNvSpPr>
            <p:nvPr/>
          </p:nvSpPr>
          <p:spPr bwMode="auto">
            <a:xfrm flipV="1">
              <a:off x="3082" y="2366"/>
              <a:ext cx="451" cy="1052"/>
            </a:xfrm>
            <a:prstGeom prst="line">
              <a:avLst/>
            </a:prstGeom>
            <a:noFill/>
            <a:ln w="9525">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pic>
          <p:nvPicPr>
            <p:cNvPr id="207" name="Picture 61" descr="C:\WINDOWS\Desktop\mars.jpg"/>
            <p:cNvPicPr>
              <a:picLocks noChangeAspect="1" noChangeArrowheads="1"/>
            </p:cNvPicPr>
            <p:nvPr/>
          </p:nvPicPr>
          <p:blipFill>
            <a:blip r:embed="rId5" cstate="screen">
              <a:clrChange>
                <a:clrFrom>
                  <a:srgbClr val="000000"/>
                </a:clrFrom>
                <a:clrTo>
                  <a:srgbClr val="000000">
                    <a:alpha val="0"/>
                  </a:srgbClr>
                </a:clrTo>
              </a:clrChange>
              <a:lum bright="12000"/>
              <a:extLst>
                <a:ext uri="{28A0092B-C50C-407E-A947-70E740481C1C}">
                  <a14:useLocalDpi xmlns:a14="http://schemas.microsoft.com/office/drawing/2010/main"/>
                </a:ext>
              </a:extLst>
            </a:blip>
            <a:srcRect/>
            <a:stretch>
              <a:fillRect/>
            </a:stretch>
          </p:blipFill>
          <p:spPr bwMode="auto">
            <a:xfrm>
              <a:off x="3165" y="3085"/>
              <a:ext cx="76"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 name="Picture 62" descr="C:\WINDOWS\Desktop\Erde im All9.bmp"/>
            <p:cNvPicPr>
              <a:picLocks noChangeAspect="1" noChangeArrowheads="1"/>
            </p:cNvPicPr>
            <p:nvPr/>
          </p:nvPicPr>
          <p:blipFill>
            <a:blip r:embed="rId12"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2987" y="3339"/>
              <a:ext cx="17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2" name="Group 63"/>
          <p:cNvGrpSpPr>
            <a:grpSpLocks/>
          </p:cNvGrpSpPr>
          <p:nvPr/>
        </p:nvGrpSpPr>
        <p:grpSpPr bwMode="auto">
          <a:xfrm>
            <a:off x="4330702" y="1641475"/>
            <a:ext cx="2459037" cy="1797050"/>
            <a:chOff x="2731" y="2264"/>
            <a:chExt cx="1549" cy="1132"/>
          </a:xfrm>
        </p:grpSpPr>
        <p:grpSp>
          <p:nvGrpSpPr>
            <p:cNvPr id="199" name="Group 64"/>
            <p:cNvGrpSpPr>
              <a:grpSpLocks/>
            </p:cNvGrpSpPr>
            <p:nvPr/>
          </p:nvGrpSpPr>
          <p:grpSpPr bwMode="auto">
            <a:xfrm>
              <a:off x="3877" y="2264"/>
              <a:ext cx="403" cy="173"/>
              <a:chOff x="3881" y="2264"/>
              <a:chExt cx="403" cy="173"/>
            </a:xfrm>
          </p:grpSpPr>
          <p:pic>
            <p:nvPicPr>
              <p:cNvPr id="203" name="Picture 65" descr="C:\WINDOWS\Desktop\mars.jpg"/>
              <p:cNvPicPr>
                <a:picLocks noChangeAspect="1" noChangeArrowheads="1"/>
              </p:cNvPicPr>
              <p:nvPr/>
            </p:nvPicPr>
            <p:blipFill>
              <a:blip r:embed="rId5" cstate="screen">
                <a:clrChange>
                  <a:clrFrom>
                    <a:srgbClr val="000000"/>
                  </a:clrFrom>
                  <a:clrTo>
                    <a:srgbClr val="000000">
                      <a:alpha val="0"/>
                    </a:srgbClr>
                  </a:clrTo>
                </a:clrChange>
                <a:lum bright="42000"/>
                <a:extLst>
                  <a:ext uri="{28A0092B-C50C-407E-A947-70E740481C1C}">
                    <a14:useLocalDpi xmlns:a14="http://schemas.microsoft.com/office/drawing/2010/main"/>
                  </a:ext>
                </a:extLst>
              </a:blip>
              <a:srcRect/>
              <a:stretch>
                <a:fillRect/>
              </a:stretch>
            </p:blipFill>
            <p:spPr bwMode="auto">
              <a:xfrm>
                <a:off x="3881" y="2316"/>
                <a:ext cx="7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 name="Text Box 66"/>
              <p:cNvSpPr txBox="1">
                <a:spLocks noChangeArrowheads="1"/>
              </p:cNvSpPr>
              <p:nvPr/>
            </p:nvSpPr>
            <p:spPr bwMode="auto">
              <a:xfrm>
                <a:off x="3902" y="2264"/>
                <a:ext cx="38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800">
                    <a:solidFill>
                      <a:schemeClr val="tx1"/>
                    </a:solidFill>
                    <a:latin typeface="Times" charset="0"/>
                    <a:ea typeface="ＭＳ Ｐゴシック" charset="0"/>
                  </a:defRPr>
                </a:lvl1pPr>
                <a:lvl2pPr>
                  <a:defRPr sz="28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a:defRPr sz="2000">
                    <a:solidFill>
                      <a:schemeClr val="tx1"/>
                    </a:solidFill>
                    <a:latin typeface="Times" charset="0"/>
                    <a:ea typeface="ＭＳ Ｐゴシック" charset="0"/>
                  </a:defRPr>
                </a:lvl6pPr>
                <a:lvl7pPr>
                  <a:defRPr sz="2000">
                    <a:solidFill>
                      <a:schemeClr val="tx1"/>
                    </a:solidFill>
                    <a:latin typeface="Times" charset="0"/>
                    <a:ea typeface="ＭＳ Ｐゴシック" charset="0"/>
                  </a:defRPr>
                </a:lvl7pPr>
                <a:lvl8pPr>
                  <a:defRPr sz="2000">
                    <a:solidFill>
                      <a:schemeClr val="tx1"/>
                    </a:solidFill>
                    <a:latin typeface="Times" charset="0"/>
                    <a:ea typeface="ＭＳ Ｐゴシック" charset="0"/>
                  </a:defRPr>
                </a:lvl8pPr>
                <a:lvl9pPr>
                  <a:defRPr sz="2000">
                    <a:solidFill>
                      <a:schemeClr val="tx1"/>
                    </a:solidFill>
                    <a:latin typeface="Times" charset="0"/>
                    <a:ea typeface="ＭＳ Ｐゴシック" charset="0"/>
                  </a:defRPr>
                </a:lvl9pPr>
              </a:lstStyle>
              <a:p>
                <a:r>
                  <a:rPr lang="de-CH" sz="1200" b="1">
                    <a:solidFill>
                      <a:schemeClr val="bg1"/>
                    </a:solidFill>
                    <a:latin typeface="Arial" charset="0"/>
                  </a:rPr>
                  <a:t>15.11.</a:t>
                </a:r>
                <a:endParaRPr lang="en-GB" sz="1200" b="1">
                  <a:solidFill>
                    <a:schemeClr val="bg1"/>
                  </a:solidFill>
                  <a:latin typeface="Arial" charset="0"/>
                </a:endParaRPr>
              </a:p>
            </p:txBody>
          </p:sp>
        </p:grpSp>
        <p:sp>
          <p:nvSpPr>
            <p:cNvPr id="200" name="Line 67"/>
            <p:cNvSpPr>
              <a:spLocks noChangeShapeType="1"/>
            </p:cNvSpPr>
            <p:nvPr/>
          </p:nvSpPr>
          <p:spPr bwMode="auto">
            <a:xfrm flipV="1">
              <a:off x="2818" y="2381"/>
              <a:ext cx="1051" cy="926"/>
            </a:xfrm>
            <a:prstGeom prst="line">
              <a:avLst/>
            </a:prstGeom>
            <a:noFill/>
            <a:ln w="9525">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pic>
          <p:nvPicPr>
            <p:cNvPr id="201" name="Picture 68" descr="C:\WINDOWS\Desktop\mars.jpg"/>
            <p:cNvPicPr>
              <a:picLocks noChangeAspect="1" noChangeArrowheads="1"/>
            </p:cNvPicPr>
            <p:nvPr/>
          </p:nvPicPr>
          <p:blipFill>
            <a:blip r:embed="rId5" cstate="screen">
              <a:clrChange>
                <a:clrFrom>
                  <a:srgbClr val="000000"/>
                </a:clrFrom>
                <a:clrTo>
                  <a:srgbClr val="000000">
                    <a:alpha val="0"/>
                  </a:srgbClr>
                </a:clrTo>
              </a:clrChange>
              <a:lum bright="12000"/>
              <a:extLst>
                <a:ext uri="{28A0092B-C50C-407E-A947-70E740481C1C}">
                  <a14:useLocalDpi xmlns:a14="http://schemas.microsoft.com/office/drawing/2010/main"/>
                </a:ext>
              </a:extLst>
            </a:blip>
            <a:srcRect/>
            <a:stretch>
              <a:fillRect/>
            </a:stretch>
          </p:blipFill>
          <p:spPr bwMode="auto">
            <a:xfrm>
              <a:off x="3051" y="3031"/>
              <a:ext cx="76"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 name="Picture 69" descr="C:\WINDOWS\Desktop\Erde im All9.bmp"/>
            <p:cNvPicPr>
              <a:picLocks noChangeAspect="1" noChangeArrowheads="1"/>
            </p:cNvPicPr>
            <p:nvPr/>
          </p:nvPicPr>
          <p:blipFill>
            <a:blip r:embed="rId12"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2731" y="3223"/>
              <a:ext cx="17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3" name="Group 70"/>
          <p:cNvGrpSpPr>
            <a:grpSpLocks/>
          </p:cNvGrpSpPr>
          <p:nvPr/>
        </p:nvGrpSpPr>
        <p:grpSpPr bwMode="auto">
          <a:xfrm>
            <a:off x="3940177" y="1660525"/>
            <a:ext cx="3217862" cy="1628775"/>
            <a:chOff x="2485" y="2276"/>
            <a:chExt cx="2027" cy="1026"/>
          </a:xfrm>
        </p:grpSpPr>
        <p:grpSp>
          <p:nvGrpSpPr>
            <p:cNvPr id="193" name="Group 71"/>
            <p:cNvGrpSpPr>
              <a:grpSpLocks/>
            </p:cNvGrpSpPr>
            <p:nvPr/>
          </p:nvGrpSpPr>
          <p:grpSpPr bwMode="auto">
            <a:xfrm>
              <a:off x="4103" y="2276"/>
              <a:ext cx="409" cy="173"/>
              <a:chOff x="4107" y="2276"/>
              <a:chExt cx="409" cy="173"/>
            </a:xfrm>
          </p:grpSpPr>
          <p:pic>
            <p:nvPicPr>
              <p:cNvPr id="197" name="Picture 72" descr="C:\WINDOWS\Desktop\mars.jpg"/>
              <p:cNvPicPr>
                <a:picLocks noChangeAspect="1" noChangeArrowheads="1"/>
              </p:cNvPicPr>
              <p:nvPr/>
            </p:nvPicPr>
            <p:blipFill>
              <a:blip r:embed="rId13" cstate="screen">
                <a:clrChange>
                  <a:clrFrom>
                    <a:srgbClr val="000000"/>
                  </a:clrFrom>
                  <a:clrTo>
                    <a:srgbClr val="000000">
                      <a:alpha val="0"/>
                    </a:srgbClr>
                  </a:clrTo>
                </a:clrChange>
                <a:lum bright="54000"/>
                <a:extLst>
                  <a:ext uri="{28A0092B-C50C-407E-A947-70E740481C1C}">
                    <a14:useLocalDpi xmlns:a14="http://schemas.microsoft.com/office/drawing/2010/main"/>
                  </a:ext>
                </a:extLst>
              </a:blip>
              <a:srcRect/>
              <a:stretch>
                <a:fillRect/>
              </a:stretch>
            </p:blipFill>
            <p:spPr bwMode="auto">
              <a:xfrm>
                <a:off x="4107" y="2330"/>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 name="Text Box 73"/>
              <p:cNvSpPr txBox="1">
                <a:spLocks noChangeArrowheads="1"/>
              </p:cNvSpPr>
              <p:nvPr/>
            </p:nvSpPr>
            <p:spPr bwMode="auto">
              <a:xfrm>
                <a:off x="4134" y="2276"/>
                <a:ext cx="38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800">
                    <a:solidFill>
                      <a:schemeClr val="tx1"/>
                    </a:solidFill>
                    <a:latin typeface="Times" charset="0"/>
                    <a:ea typeface="ＭＳ Ｐゴシック" charset="0"/>
                  </a:defRPr>
                </a:lvl1pPr>
                <a:lvl2pPr>
                  <a:defRPr sz="28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a:defRPr sz="2000">
                    <a:solidFill>
                      <a:schemeClr val="tx1"/>
                    </a:solidFill>
                    <a:latin typeface="Times" charset="0"/>
                    <a:ea typeface="ＭＳ Ｐゴシック" charset="0"/>
                  </a:defRPr>
                </a:lvl6pPr>
                <a:lvl7pPr>
                  <a:defRPr sz="2000">
                    <a:solidFill>
                      <a:schemeClr val="tx1"/>
                    </a:solidFill>
                    <a:latin typeface="Times" charset="0"/>
                    <a:ea typeface="ＭＳ Ｐゴシック" charset="0"/>
                  </a:defRPr>
                </a:lvl7pPr>
                <a:lvl8pPr>
                  <a:defRPr sz="2000">
                    <a:solidFill>
                      <a:schemeClr val="tx1"/>
                    </a:solidFill>
                    <a:latin typeface="Times" charset="0"/>
                    <a:ea typeface="ＭＳ Ｐゴシック" charset="0"/>
                  </a:defRPr>
                </a:lvl8pPr>
                <a:lvl9pPr>
                  <a:defRPr sz="2000">
                    <a:solidFill>
                      <a:schemeClr val="tx1"/>
                    </a:solidFill>
                    <a:latin typeface="Times" charset="0"/>
                    <a:ea typeface="ＭＳ Ｐゴシック" charset="0"/>
                  </a:defRPr>
                </a:lvl9pPr>
              </a:lstStyle>
              <a:p>
                <a:r>
                  <a:rPr lang="de-CH" sz="1200" b="1">
                    <a:solidFill>
                      <a:schemeClr val="bg1"/>
                    </a:solidFill>
                    <a:latin typeface="Arial" charset="0"/>
                  </a:rPr>
                  <a:t>30.11.</a:t>
                </a:r>
                <a:endParaRPr lang="en-GB" sz="1200" b="1">
                  <a:solidFill>
                    <a:schemeClr val="bg1"/>
                  </a:solidFill>
                  <a:latin typeface="Arial" charset="0"/>
                </a:endParaRPr>
              </a:p>
            </p:txBody>
          </p:sp>
        </p:grpSp>
        <p:sp>
          <p:nvSpPr>
            <p:cNvPr id="194" name="Line 74"/>
            <p:cNvSpPr>
              <a:spLocks noChangeShapeType="1"/>
            </p:cNvSpPr>
            <p:nvPr/>
          </p:nvSpPr>
          <p:spPr bwMode="auto">
            <a:xfrm flipV="1">
              <a:off x="2573" y="2405"/>
              <a:ext cx="1493" cy="816"/>
            </a:xfrm>
            <a:prstGeom prst="line">
              <a:avLst/>
            </a:prstGeom>
            <a:noFill/>
            <a:ln w="9525">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pic>
          <p:nvPicPr>
            <p:cNvPr id="195" name="Picture 75" descr="C:\WINDOWS\Desktop\mars.jpg"/>
            <p:cNvPicPr>
              <a:picLocks noChangeAspect="1" noChangeArrowheads="1"/>
            </p:cNvPicPr>
            <p:nvPr/>
          </p:nvPicPr>
          <p:blipFill>
            <a:blip r:embed="rId5" cstate="screen">
              <a:clrChange>
                <a:clrFrom>
                  <a:srgbClr val="000000"/>
                </a:clrFrom>
                <a:clrTo>
                  <a:srgbClr val="000000">
                    <a:alpha val="0"/>
                  </a:srgbClr>
                </a:clrTo>
              </a:clrChange>
              <a:lum bright="12000"/>
              <a:extLst>
                <a:ext uri="{28A0092B-C50C-407E-A947-70E740481C1C}">
                  <a14:useLocalDpi xmlns:a14="http://schemas.microsoft.com/office/drawing/2010/main"/>
                </a:ext>
              </a:extLst>
            </a:blip>
            <a:srcRect/>
            <a:stretch>
              <a:fillRect/>
            </a:stretch>
          </p:blipFill>
          <p:spPr bwMode="auto">
            <a:xfrm>
              <a:off x="2914" y="2979"/>
              <a:ext cx="76"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 name="Picture 76" descr="C:\WINDOWS\Desktop\Erde im All9.bmp"/>
            <p:cNvPicPr>
              <a:picLocks noChangeAspect="1" noChangeArrowheads="1"/>
            </p:cNvPicPr>
            <p:nvPr/>
          </p:nvPicPr>
          <p:blipFill>
            <a:blip r:embed="rId12"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2485" y="3129"/>
              <a:ext cx="17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4" name="Group 77"/>
          <p:cNvGrpSpPr>
            <a:grpSpLocks/>
          </p:cNvGrpSpPr>
          <p:nvPr/>
        </p:nvGrpSpPr>
        <p:grpSpPr bwMode="auto">
          <a:xfrm>
            <a:off x="3530602" y="1619250"/>
            <a:ext cx="3667125" cy="1524000"/>
            <a:chOff x="2227" y="2250"/>
            <a:chExt cx="2310" cy="960"/>
          </a:xfrm>
        </p:grpSpPr>
        <p:grpSp>
          <p:nvGrpSpPr>
            <p:cNvPr id="187" name="Group 78"/>
            <p:cNvGrpSpPr>
              <a:grpSpLocks/>
            </p:cNvGrpSpPr>
            <p:nvPr/>
          </p:nvGrpSpPr>
          <p:grpSpPr bwMode="auto">
            <a:xfrm>
              <a:off x="4140" y="2250"/>
              <a:ext cx="397" cy="173"/>
              <a:chOff x="4144" y="2250"/>
              <a:chExt cx="397" cy="173"/>
            </a:xfrm>
          </p:grpSpPr>
          <p:pic>
            <p:nvPicPr>
              <p:cNvPr id="191" name="Picture 79" descr="C:\WINDOWS\Desktop\mars.jpg"/>
              <p:cNvPicPr>
                <a:picLocks noChangeAspect="1" noChangeArrowheads="1"/>
              </p:cNvPicPr>
              <p:nvPr/>
            </p:nvPicPr>
            <p:blipFill>
              <a:blip r:embed="rId14" cstate="screen">
                <a:clrChange>
                  <a:clrFrom>
                    <a:srgbClr val="000000"/>
                  </a:clrFrom>
                  <a:clrTo>
                    <a:srgbClr val="000000">
                      <a:alpha val="0"/>
                    </a:srgbClr>
                  </a:clrTo>
                </a:clrChange>
                <a:lum bright="42000"/>
                <a:extLst>
                  <a:ext uri="{28A0092B-C50C-407E-A947-70E740481C1C}">
                    <a14:useLocalDpi xmlns:a14="http://schemas.microsoft.com/office/drawing/2010/main"/>
                  </a:ext>
                </a:extLst>
              </a:blip>
              <a:srcRect/>
              <a:stretch>
                <a:fillRect/>
              </a:stretch>
            </p:blipFill>
            <p:spPr bwMode="auto">
              <a:xfrm>
                <a:off x="4144" y="2306"/>
                <a:ext cx="67"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 name="Text Box 80"/>
              <p:cNvSpPr txBox="1">
                <a:spLocks noChangeArrowheads="1"/>
              </p:cNvSpPr>
              <p:nvPr/>
            </p:nvSpPr>
            <p:spPr bwMode="auto">
              <a:xfrm>
                <a:off x="4159" y="2250"/>
                <a:ext cx="38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800">
                    <a:solidFill>
                      <a:schemeClr val="tx1"/>
                    </a:solidFill>
                    <a:latin typeface="Times" charset="0"/>
                    <a:ea typeface="ＭＳ Ｐゴシック" charset="0"/>
                  </a:defRPr>
                </a:lvl1pPr>
                <a:lvl2pPr>
                  <a:defRPr sz="28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a:defRPr sz="2000">
                    <a:solidFill>
                      <a:schemeClr val="tx1"/>
                    </a:solidFill>
                    <a:latin typeface="Times" charset="0"/>
                    <a:ea typeface="ＭＳ Ｐゴシック" charset="0"/>
                  </a:defRPr>
                </a:lvl6pPr>
                <a:lvl7pPr>
                  <a:defRPr sz="2000">
                    <a:solidFill>
                      <a:schemeClr val="tx1"/>
                    </a:solidFill>
                    <a:latin typeface="Times" charset="0"/>
                    <a:ea typeface="ＭＳ Ｐゴシック" charset="0"/>
                  </a:defRPr>
                </a:lvl7pPr>
                <a:lvl8pPr>
                  <a:defRPr sz="2000">
                    <a:solidFill>
                      <a:schemeClr val="tx1"/>
                    </a:solidFill>
                    <a:latin typeface="Times" charset="0"/>
                    <a:ea typeface="ＭＳ Ｐゴシック" charset="0"/>
                  </a:defRPr>
                </a:lvl8pPr>
                <a:lvl9pPr>
                  <a:defRPr sz="2000">
                    <a:solidFill>
                      <a:schemeClr val="tx1"/>
                    </a:solidFill>
                    <a:latin typeface="Times" charset="0"/>
                    <a:ea typeface="ＭＳ Ｐゴシック" charset="0"/>
                  </a:defRPr>
                </a:lvl9pPr>
              </a:lstStyle>
              <a:p>
                <a:r>
                  <a:rPr lang="de-CH" sz="1200" b="1">
                    <a:solidFill>
                      <a:schemeClr val="bg1"/>
                    </a:solidFill>
                    <a:latin typeface="Arial" charset="0"/>
                  </a:rPr>
                  <a:t>15.12.</a:t>
                </a:r>
                <a:endParaRPr lang="en-GB" sz="1200" b="1">
                  <a:solidFill>
                    <a:schemeClr val="bg1"/>
                  </a:solidFill>
                  <a:latin typeface="Arial" charset="0"/>
                </a:endParaRPr>
              </a:p>
            </p:txBody>
          </p:sp>
        </p:grpSp>
        <p:sp>
          <p:nvSpPr>
            <p:cNvPr id="188" name="Line 81"/>
            <p:cNvSpPr>
              <a:spLocks noChangeShapeType="1"/>
            </p:cNvSpPr>
            <p:nvPr/>
          </p:nvSpPr>
          <p:spPr bwMode="auto">
            <a:xfrm flipV="1">
              <a:off x="2334" y="2372"/>
              <a:ext cx="1794" cy="753"/>
            </a:xfrm>
            <a:prstGeom prst="line">
              <a:avLst/>
            </a:prstGeom>
            <a:noFill/>
            <a:ln w="9525">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pic>
          <p:nvPicPr>
            <p:cNvPr id="189" name="Picture 82" descr="C:\WINDOWS\Desktop\Erde im All10.bmp"/>
            <p:cNvPicPr>
              <a:picLocks noChangeAspect="1" noChangeArrowheads="1"/>
            </p:cNvPicPr>
            <p:nvPr/>
          </p:nvPicPr>
          <p:blipFill>
            <a:blip r:embed="rId15"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2227" y="3046"/>
              <a:ext cx="16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 name="Picture 83" descr="C:\WINDOWS\Desktop\mars.jpg"/>
            <p:cNvPicPr>
              <a:picLocks noChangeAspect="1" noChangeArrowheads="1"/>
            </p:cNvPicPr>
            <p:nvPr/>
          </p:nvPicPr>
          <p:blipFill>
            <a:blip r:embed="rId5" cstate="screen">
              <a:clrChange>
                <a:clrFrom>
                  <a:srgbClr val="000000"/>
                </a:clrFrom>
                <a:clrTo>
                  <a:srgbClr val="000000">
                    <a:alpha val="0"/>
                  </a:srgbClr>
                </a:clrTo>
              </a:clrChange>
              <a:lum bright="12000"/>
              <a:extLst>
                <a:ext uri="{28A0092B-C50C-407E-A947-70E740481C1C}">
                  <a14:useLocalDpi xmlns:a14="http://schemas.microsoft.com/office/drawing/2010/main"/>
                </a:ext>
              </a:extLst>
            </a:blip>
            <a:srcRect/>
            <a:stretch>
              <a:fillRect/>
            </a:stretch>
          </p:blipFill>
          <p:spPr bwMode="auto">
            <a:xfrm>
              <a:off x="2740" y="2915"/>
              <a:ext cx="76"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5" name="Group 84"/>
          <p:cNvGrpSpPr>
            <a:grpSpLocks/>
          </p:cNvGrpSpPr>
          <p:nvPr/>
        </p:nvGrpSpPr>
        <p:grpSpPr bwMode="auto">
          <a:xfrm>
            <a:off x="3117852" y="1538288"/>
            <a:ext cx="3865562" cy="1492250"/>
            <a:chOff x="1967" y="2199"/>
            <a:chExt cx="2435" cy="940"/>
          </a:xfrm>
        </p:grpSpPr>
        <p:grpSp>
          <p:nvGrpSpPr>
            <p:cNvPr id="181" name="Group 85"/>
            <p:cNvGrpSpPr>
              <a:grpSpLocks/>
            </p:cNvGrpSpPr>
            <p:nvPr/>
          </p:nvGrpSpPr>
          <p:grpSpPr bwMode="auto">
            <a:xfrm>
              <a:off x="3994" y="2199"/>
              <a:ext cx="408" cy="173"/>
              <a:chOff x="3998" y="2199"/>
              <a:chExt cx="408" cy="173"/>
            </a:xfrm>
          </p:grpSpPr>
          <p:pic>
            <p:nvPicPr>
              <p:cNvPr id="185" name="Picture 86" descr="C:\WINDOWS\Desktop\mars.jpg"/>
              <p:cNvPicPr>
                <a:picLocks noChangeAspect="1" noChangeArrowheads="1"/>
              </p:cNvPicPr>
              <p:nvPr/>
            </p:nvPicPr>
            <p:blipFill>
              <a:blip r:embed="rId13" cstate="screen">
                <a:clrChange>
                  <a:clrFrom>
                    <a:srgbClr val="000000"/>
                  </a:clrFrom>
                  <a:clrTo>
                    <a:srgbClr val="000000">
                      <a:alpha val="0"/>
                    </a:srgbClr>
                  </a:clrTo>
                </a:clrChange>
                <a:lum bright="54000"/>
                <a:extLst>
                  <a:ext uri="{28A0092B-C50C-407E-A947-70E740481C1C}">
                    <a14:useLocalDpi xmlns:a14="http://schemas.microsoft.com/office/drawing/2010/main"/>
                  </a:ext>
                </a:extLst>
              </a:blip>
              <a:srcRect/>
              <a:stretch>
                <a:fillRect/>
              </a:stretch>
            </p:blipFill>
            <p:spPr bwMode="auto">
              <a:xfrm>
                <a:off x="3998" y="2251"/>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 name="Text Box 87"/>
              <p:cNvSpPr txBox="1">
                <a:spLocks noChangeArrowheads="1"/>
              </p:cNvSpPr>
              <p:nvPr/>
            </p:nvSpPr>
            <p:spPr bwMode="auto">
              <a:xfrm>
                <a:off x="4024" y="2199"/>
                <a:ext cx="38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800">
                    <a:solidFill>
                      <a:schemeClr val="tx1"/>
                    </a:solidFill>
                    <a:latin typeface="Times" charset="0"/>
                    <a:ea typeface="ＭＳ Ｐゴシック" charset="0"/>
                  </a:defRPr>
                </a:lvl1pPr>
                <a:lvl2pPr>
                  <a:defRPr sz="28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a:defRPr sz="2000">
                    <a:solidFill>
                      <a:schemeClr val="tx1"/>
                    </a:solidFill>
                    <a:latin typeface="Times" charset="0"/>
                    <a:ea typeface="ＭＳ Ｐゴシック" charset="0"/>
                  </a:defRPr>
                </a:lvl6pPr>
                <a:lvl7pPr>
                  <a:defRPr sz="2000">
                    <a:solidFill>
                      <a:schemeClr val="tx1"/>
                    </a:solidFill>
                    <a:latin typeface="Times" charset="0"/>
                    <a:ea typeface="ＭＳ Ｐゴシック" charset="0"/>
                  </a:defRPr>
                </a:lvl7pPr>
                <a:lvl8pPr>
                  <a:defRPr sz="2000">
                    <a:solidFill>
                      <a:schemeClr val="tx1"/>
                    </a:solidFill>
                    <a:latin typeface="Times" charset="0"/>
                    <a:ea typeface="ＭＳ Ｐゴシック" charset="0"/>
                  </a:defRPr>
                </a:lvl8pPr>
                <a:lvl9pPr>
                  <a:defRPr sz="2000">
                    <a:solidFill>
                      <a:schemeClr val="tx1"/>
                    </a:solidFill>
                    <a:latin typeface="Times" charset="0"/>
                    <a:ea typeface="ＭＳ Ｐゴシック" charset="0"/>
                  </a:defRPr>
                </a:lvl9pPr>
              </a:lstStyle>
              <a:p>
                <a:r>
                  <a:rPr lang="de-CH" sz="1200" b="1">
                    <a:solidFill>
                      <a:schemeClr val="bg1"/>
                    </a:solidFill>
                    <a:latin typeface="Arial" charset="0"/>
                  </a:rPr>
                  <a:t>30.12.</a:t>
                </a:r>
                <a:endParaRPr lang="en-GB" sz="1200" b="1">
                  <a:solidFill>
                    <a:schemeClr val="bg1"/>
                  </a:solidFill>
                  <a:latin typeface="Arial" charset="0"/>
                </a:endParaRPr>
              </a:p>
            </p:txBody>
          </p:sp>
        </p:grpSp>
        <p:sp>
          <p:nvSpPr>
            <p:cNvPr id="182" name="Line 88"/>
            <p:cNvSpPr>
              <a:spLocks noChangeShapeType="1"/>
            </p:cNvSpPr>
            <p:nvPr/>
          </p:nvSpPr>
          <p:spPr bwMode="auto">
            <a:xfrm flipV="1">
              <a:off x="1997" y="2309"/>
              <a:ext cx="1987" cy="763"/>
            </a:xfrm>
            <a:prstGeom prst="line">
              <a:avLst/>
            </a:prstGeom>
            <a:noFill/>
            <a:ln w="9525">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pic>
          <p:nvPicPr>
            <p:cNvPr id="183" name="Picture 89" descr="C:\WINDOWS\Desktop\Erde im All10.bmp"/>
            <p:cNvPicPr>
              <a:picLocks noChangeAspect="1" noChangeArrowheads="1"/>
            </p:cNvPicPr>
            <p:nvPr/>
          </p:nvPicPr>
          <p:blipFill>
            <a:blip r:embed="rId15"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967" y="2975"/>
              <a:ext cx="16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 name="Picture 90" descr="C:\WINDOWS\Desktop\mars.jpg"/>
            <p:cNvPicPr>
              <a:picLocks noChangeAspect="1" noChangeArrowheads="1"/>
            </p:cNvPicPr>
            <p:nvPr/>
          </p:nvPicPr>
          <p:blipFill>
            <a:blip r:embed="rId5" cstate="screen">
              <a:clrChange>
                <a:clrFrom>
                  <a:srgbClr val="000000"/>
                </a:clrFrom>
                <a:clrTo>
                  <a:srgbClr val="000000">
                    <a:alpha val="0"/>
                  </a:srgbClr>
                </a:clrTo>
              </a:clrChange>
              <a:lum bright="12000"/>
              <a:extLst>
                <a:ext uri="{28A0092B-C50C-407E-A947-70E740481C1C}">
                  <a14:useLocalDpi xmlns:a14="http://schemas.microsoft.com/office/drawing/2010/main"/>
                </a:ext>
              </a:extLst>
            </a:blip>
            <a:srcRect/>
            <a:stretch>
              <a:fillRect/>
            </a:stretch>
          </p:blipFill>
          <p:spPr bwMode="auto">
            <a:xfrm>
              <a:off x="2504" y="2833"/>
              <a:ext cx="76"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6" name="Group 91"/>
          <p:cNvGrpSpPr>
            <a:grpSpLocks/>
          </p:cNvGrpSpPr>
          <p:nvPr/>
        </p:nvGrpSpPr>
        <p:grpSpPr bwMode="auto">
          <a:xfrm>
            <a:off x="2744789" y="1381125"/>
            <a:ext cx="4019550" cy="1563688"/>
            <a:chOff x="1732" y="2100"/>
            <a:chExt cx="2532" cy="985"/>
          </a:xfrm>
        </p:grpSpPr>
        <p:grpSp>
          <p:nvGrpSpPr>
            <p:cNvPr id="175" name="Group 92"/>
            <p:cNvGrpSpPr>
              <a:grpSpLocks/>
            </p:cNvGrpSpPr>
            <p:nvPr/>
          </p:nvGrpSpPr>
          <p:grpSpPr bwMode="auto">
            <a:xfrm>
              <a:off x="3712" y="2100"/>
              <a:ext cx="552" cy="173"/>
              <a:chOff x="3716" y="2100"/>
              <a:chExt cx="552" cy="173"/>
            </a:xfrm>
          </p:grpSpPr>
          <p:pic>
            <p:nvPicPr>
              <p:cNvPr id="179" name="Picture 93" descr="C:\WINDOWS\Desktop\mars.jpg"/>
              <p:cNvPicPr>
                <a:picLocks noChangeAspect="1" noChangeArrowheads="1"/>
              </p:cNvPicPr>
              <p:nvPr/>
            </p:nvPicPr>
            <p:blipFill>
              <a:blip r:embed="rId16" cstate="screen">
                <a:clrChange>
                  <a:clrFrom>
                    <a:srgbClr val="000000"/>
                  </a:clrFrom>
                  <a:clrTo>
                    <a:srgbClr val="000000">
                      <a:alpha val="0"/>
                    </a:srgbClr>
                  </a:clrTo>
                </a:clrChange>
                <a:lum bright="42000"/>
                <a:extLst>
                  <a:ext uri="{28A0092B-C50C-407E-A947-70E740481C1C}">
                    <a14:useLocalDpi xmlns:a14="http://schemas.microsoft.com/office/drawing/2010/main"/>
                  </a:ext>
                </a:extLst>
              </a:blip>
              <a:srcRect/>
              <a:stretch>
                <a:fillRect/>
              </a:stretch>
            </p:blipFill>
            <p:spPr bwMode="auto">
              <a:xfrm>
                <a:off x="3716" y="2159"/>
                <a:ext cx="64"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 name="Text Box 94"/>
              <p:cNvSpPr txBox="1">
                <a:spLocks noChangeArrowheads="1"/>
              </p:cNvSpPr>
              <p:nvPr/>
            </p:nvSpPr>
            <p:spPr bwMode="auto">
              <a:xfrm>
                <a:off x="3727" y="2100"/>
                <a:ext cx="54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800">
                    <a:solidFill>
                      <a:schemeClr val="tx1"/>
                    </a:solidFill>
                    <a:latin typeface="Times" charset="0"/>
                    <a:ea typeface="ＭＳ Ｐゴシック" charset="0"/>
                  </a:defRPr>
                </a:lvl1pPr>
                <a:lvl2pPr>
                  <a:defRPr sz="28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a:defRPr sz="2000">
                    <a:solidFill>
                      <a:schemeClr val="tx1"/>
                    </a:solidFill>
                    <a:latin typeface="Times" charset="0"/>
                    <a:ea typeface="ＭＳ Ｐゴシック" charset="0"/>
                  </a:defRPr>
                </a:lvl6pPr>
                <a:lvl7pPr>
                  <a:defRPr sz="2000">
                    <a:solidFill>
                      <a:schemeClr val="tx1"/>
                    </a:solidFill>
                    <a:latin typeface="Times" charset="0"/>
                    <a:ea typeface="ＭＳ Ｐゴシック" charset="0"/>
                  </a:defRPr>
                </a:lvl7pPr>
                <a:lvl8pPr>
                  <a:defRPr sz="2000">
                    <a:solidFill>
                      <a:schemeClr val="tx1"/>
                    </a:solidFill>
                    <a:latin typeface="Times" charset="0"/>
                    <a:ea typeface="ＭＳ Ｐゴシック" charset="0"/>
                  </a:defRPr>
                </a:lvl8pPr>
                <a:lvl9pPr>
                  <a:defRPr sz="2000">
                    <a:solidFill>
                      <a:schemeClr val="tx1"/>
                    </a:solidFill>
                    <a:latin typeface="Times" charset="0"/>
                    <a:ea typeface="ＭＳ Ｐゴシック" charset="0"/>
                  </a:defRPr>
                </a:lvl9pPr>
              </a:lstStyle>
              <a:p>
                <a:r>
                  <a:rPr lang="de-CH" sz="1200" b="1">
                    <a:solidFill>
                      <a:schemeClr val="bg1"/>
                    </a:solidFill>
                    <a:latin typeface="Arial" charset="0"/>
                  </a:rPr>
                  <a:t>15.1.2006</a:t>
                </a:r>
                <a:endParaRPr lang="en-GB" sz="1200" b="1">
                  <a:solidFill>
                    <a:schemeClr val="bg1"/>
                  </a:solidFill>
                  <a:latin typeface="Arial" charset="0"/>
                </a:endParaRPr>
              </a:p>
            </p:txBody>
          </p:sp>
        </p:grpSp>
        <p:sp>
          <p:nvSpPr>
            <p:cNvPr id="176" name="Line 95"/>
            <p:cNvSpPr>
              <a:spLocks noChangeShapeType="1"/>
            </p:cNvSpPr>
            <p:nvPr/>
          </p:nvSpPr>
          <p:spPr bwMode="auto">
            <a:xfrm flipV="1">
              <a:off x="1766" y="2208"/>
              <a:ext cx="1940" cy="811"/>
            </a:xfrm>
            <a:prstGeom prst="line">
              <a:avLst/>
            </a:prstGeom>
            <a:noFill/>
            <a:ln w="9525">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pic>
          <p:nvPicPr>
            <p:cNvPr id="177" name="Picture 96" descr="C:\WINDOWS\Desktop\Erde im All10.bmp"/>
            <p:cNvPicPr>
              <a:picLocks noChangeAspect="1" noChangeArrowheads="1"/>
            </p:cNvPicPr>
            <p:nvPr/>
          </p:nvPicPr>
          <p:blipFill>
            <a:blip r:embed="rId15"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732" y="2921"/>
              <a:ext cx="16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 name="Picture 97" descr="C:\WINDOWS\Desktop\mars.jpg"/>
            <p:cNvPicPr>
              <a:picLocks noChangeAspect="1" noChangeArrowheads="1"/>
            </p:cNvPicPr>
            <p:nvPr/>
          </p:nvPicPr>
          <p:blipFill>
            <a:blip r:embed="rId5" cstate="screen">
              <a:clrChange>
                <a:clrFrom>
                  <a:srgbClr val="000000"/>
                </a:clrFrom>
                <a:clrTo>
                  <a:srgbClr val="000000">
                    <a:alpha val="0"/>
                  </a:srgbClr>
                </a:clrTo>
              </a:clrChange>
              <a:lum bright="12000"/>
              <a:extLst>
                <a:ext uri="{28A0092B-C50C-407E-A947-70E740481C1C}">
                  <a14:useLocalDpi xmlns:a14="http://schemas.microsoft.com/office/drawing/2010/main"/>
                </a:ext>
              </a:extLst>
            </a:blip>
            <a:srcRect/>
            <a:stretch>
              <a:fillRect/>
            </a:stretch>
          </p:blipFill>
          <p:spPr bwMode="auto">
            <a:xfrm>
              <a:off x="2266" y="2767"/>
              <a:ext cx="76"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7" name="Group 98"/>
          <p:cNvGrpSpPr>
            <a:grpSpLocks/>
          </p:cNvGrpSpPr>
          <p:nvPr/>
        </p:nvGrpSpPr>
        <p:grpSpPr bwMode="auto">
          <a:xfrm>
            <a:off x="2419352" y="1212850"/>
            <a:ext cx="3405187" cy="1692275"/>
            <a:chOff x="1527" y="1994"/>
            <a:chExt cx="2145" cy="1066"/>
          </a:xfrm>
        </p:grpSpPr>
        <p:grpSp>
          <p:nvGrpSpPr>
            <p:cNvPr id="169" name="Group 99"/>
            <p:cNvGrpSpPr>
              <a:grpSpLocks/>
            </p:cNvGrpSpPr>
            <p:nvPr/>
          </p:nvGrpSpPr>
          <p:grpSpPr bwMode="auto">
            <a:xfrm>
              <a:off x="3337" y="1994"/>
              <a:ext cx="335" cy="173"/>
              <a:chOff x="3341" y="1994"/>
              <a:chExt cx="335" cy="173"/>
            </a:xfrm>
          </p:grpSpPr>
          <p:pic>
            <p:nvPicPr>
              <p:cNvPr id="173" name="Picture 100" descr="C:\WINDOWS\Desktop\mars.jpg"/>
              <p:cNvPicPr>
                <a:picLocks noChangeAspect="1" noChangeArrowheads="1"/>
              </p:cNvPicPr>
              <p:nvPr/>
            </p:nvPicPr>
            <p:blipFill>
              <a:blip r:embed="rId17" cstate="screen">
                <a:clrChange>
                  <a:clrFrom>
                    <a:srgbClr val="000000"/>
                  </a:clrFrom>
                  <a:clrTo>
                    <a:srgbClr val="000000">
                      <a:alpha val="0"/>
                    </a:srgbClr>
                  </a:clrTo>
                </a:clrChange>
                <a:lum bright="42000"/>
                <a:extLst>
                  <a:ext uri="{28A0092B-C50C-407E-A947-70E740481C1C}">
                    <a14:useLocalDpi xmlns:a14="http://schemas.microsoft.com/office/drawing/2010/main"/>
                  </a:ext>
                </a:extLst>
              </a:blip>
              <a:srcRect/>
              <a:stretch>
                <a:fillRect/>
              </a:stretch>
            </p:blipFill>
            <p:spPr bwMode="auto">
              <a:xfrm>
                <a:off x="3341" y="2056"/>
                <a:ext cx="54"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Text Box 101"/>
              <p:cNvSpPr txBox="1">
                <a:spLocks noChangeArrowheads="1"/>
              </p:cNvSpPr>
              <p:nvPr/>
            </p:nvSpPr>
            <p:spPr bwMode="auto">
              <a:xfrm>
                <a:off x="3347" y="1994"/>
                <a:ext cx="32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800">
                    <a:solidFill>
                      <a:schemeClr val="tx1"/>
                    </a:solidFill>
                    <a:latin typeface="Times" charset="0"/>
                    <a:ea typeface="ＭＳ Ｐゴシック" charset="0"/>
                  </a:defRPr>
                </a:lvl1pPr>
                <a:lvl2pPr>
                  <a:defRPr sz="28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a:defRPr sz="2000">
                    <a:solidFill>
                      <a:schemeClr val="tx1"/>
                    </a:solidFill>
                    <a:latin typeface="Times" charset="0"/>
                    <a:ea typeface="ＭＳ Ｐゴシック" charset="0"/>
                  </a:defRPr>
                </a:lvl6pPr>
                <a:lvl7pPr>
                  <a:defRPr sz="2000">
                    <a:solidFill>
                      <a:schemeClr val="tx1"/>
                    </a:solidFill>
                    <a:latin typeface="Times" charset="0"/>
                    <a:ea typeface="ＭＳ Ｐゴシック" charset="0"/>
                  </a:defRPr>
                </a:lvl7pPr>
                <a:lvl8pPr>
                  <a:defRPr sz="2000">
                    <a:solidFill>
                      <a:schemeClr val="tx1"/>
                    </a:solidFill>
                    <a:latin typeface="Times" charset="0"/>
                    <a:ea typeface="ＭＳ Ｐゴシック" charset="0"/>
                  </a:defRPr>
                </a:lvl8pPr>
                <a:lvl9pPr>
                  <a:defRPr sz="2000">
                    <a:solidFill>
                      <a:schemeClr val="tx1"/>
                    </a:solidFill>
                    <a:latin typeface="Times" charset="0"/>
                    <a:ea typeface="ＭＳ Ｐゴシック" charset="0"/>
                  </a:defRPr>
                </a:lvl9pPr>
              </a:lstStyle>
              <a:p>
                <a:r>
                  <a:rPr lang="de-CH" sz="1200" b="1">
                    <a:solidFill>
                      <a:schemeClr val="bg1"/>
                    </a:solidFill>
                    <a:latin typeface="Arial" charset="0"/>
                  </a:rPr>
                  <a:t>30.1.</a:t>
                </a:r>
                <a:endParaRPr lang="en-GB" sz="1200" b="1">
                  <a:solidFill>
                    <a:schemeClr val="bg1"/>
                  </a:solidFill>
                  <a:latin typeface="Arial" charset="0"/>
                </a:endParaRPr>
              </a:p>
            </p:txBody>
          </p:sp>
        </p:grpSp>
        <p:sp>
          <p:nvSpPr>
            <p:cNvPr id="170" name="Line 102"/>
            <p:cNvSpPr>
              <a:spLocks noChangeShapeType="1"/>
            </p:cNvSpPr>
            <p:nvPr/>
          </p:nvSpPr>
          <p:spPr bwMode="auto">
            <a:xfrm flipV="1">
              <a:off x="1651" y="2107"/>
              <a:ext cx="1666" cy="861"/>
            </a:xfrm>
            <a:prstGeom prst="line">
              <a:avLst/>
            </a:prstGeom>
            <a:noFill/>
            <a:ln w="9525">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pic>
          <p:nvPicPr>
            <p:cNvPr id="171" name="Picture 103" descr="C:\WINDOWS\Desktop\mars.jpg"/>
            <p:cNvPicPr>
              <a:picLocks noChangeAspect="1" noChangeArrowheads="1"/>
            </p:cNvPicPr>
            <p:nvPr/>
          </p:nvPicPr>
          <p:blipFill>
            <a:blip r:embed="rId5" cstate="screen">
              <a:clrChange>
                <a:clrFrom>
                  <a:srgbClr val="000000"/>
                </a:clrFrom>
                <a:clrTo>
                  <a:srgbClr val="000000">
                    <a:alpha val="0"/>
                  </a:srgbClr>
                </a:clrTo>
              </a:clrChange>
              <a:lum bright="12000"/>
              <a:extLst>
                <a:ext uri="{28A0092B-C50C-407E-A947-70E740481C1C}">
                  <a14:useLocalDpi xmlns:a14="http://schemas.microsoft.com/office/drawing/2010/main"/>
                </a:ext>
              </a:extLst>
            </a:blip>
            <a:srcRect/>
            <a:stretch>
              <a:fillRect/>
            </a:stretch>
          </p:blipFill>
          <p:spPr bwMode="auto">
            <a:xfrm>
              <a:off x="2056" y="2708"/>
              <a:ext cx="76"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 name="Picture 104" descr="C:\WINDOWS\Desktop\Erde im All10.bmp"/>
            <p:cNvPicPr>
              <a:picLocks noChangeAspect="1" noChangeArrowheads="1"/>
            </p:cNvPicPr>
            <p:nvPr/>
          </p:nvPicPr>
          <p:blipFill>
            <a:blip r:embed="rId15"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527" y="2896"/>
              <a:ext cx="16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8" name="Group 105"/>
          <p:cNvGrpSpPr>
            <a:grpSpLocks/>
          </p:cNvGrpSpPr>
          <p:nvPr/>
        </p:nvGrpSpPr>
        <p:grpSpPr bwMode="auto">
          <a:xfrm>
            <a:off x="1709739" y="684213"/>
            <a:ext cx="1938338" cy="2332037"/>
            <a:chOff x="1080" y="1661"/>
            <a:chExt cx="1221" cy="1469"/>
          </a:xfrm>
        </p:grpSpPr>
        <p:grpSp>
          <p:nvGrpSpPr>
            <p:cNvPr id="163" name="Group 106"/>
            <p:cNvGrpSpPr>
              <a:grpSpLocks/>
            </p:cNvGrpSpPr>
            <p:nvPr/>
          </p:nvGrpSpPr>
          <p:grpSpPr bwMode="auto">
            <a:xfrm>
              <a:off x="1972" y="1661"/>
              <a:ext cx="329" cy="173"/>
              <a:chOff x="1976" y="1661"/>
              <a:chExt cx="329" cy="173"/>
            </a:xfrm>
          </p:grpSpPr>
          <p:pic>
            <p:nvPicPr>
              <p:cNvPr id="167" name="Picture 107" descr="C:\WINDOWS\Desktop\mars.jpg"/>
              <p:cNvPicPr>
                <a:picLocks noChangeAspect="1" noChangeArrowheads="1"/>
              </p:cNvPicPr>
              <p:nvPr/>
            </p:nvPicPr>
            <p:blipFill>
              <a:blip r:embed="rId18" cstate="screen">
                <a:clrChange>
                  <a:clrFrom>
                    <a:srgbClr val="000000"/>
                  </a:clrFrom>
                  <a:clrTo>
                    <a:srgbClr val="000000">
                      <a:alpha val="0"/>
                    </a:srgbClr>
                  </a:clrTo>
                </a:clrChange>
                <a:lum bright="42000"/>
                <a:extLst>
                  <a:ext uri="{28A0092B-C50C-407E-A947-70E740481C1C}">
                    <a14:useLocalDpi xmlns:a14="http://schemas.microsoft.com/office/drawing/2010/main"/>
                  </a:ext>
                </a:extLst>
              </a:blip>
              <a:srcRect/>
              <a:stretch>
                <a:fillRect/>
              </a:stretch>
            </p:blipFill>
            <p:spPr bwMode="auto">
              <a:xfrm>
                <a:off x="1978" y="1732"/>
                <a:ext cx="41"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 name="Text Box 108"/>
              <p:cNvSpPr txBox="1">
                <a:spLocks noChangeArrowheads="1"/>
              </p:cNvSpPr>
              <p:nvPr/>
            </p:nvSpPr>
            <p:spPr bwMode="auto">
              <a:xfrm>
                <a:off x="1976" y="1661"/>
                <a:ext cx="32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800">
                    <a:solidFill>
                      <a:schemeClr val="tx1"/>
                    </a:solidFill>
                    <a:latin typeface="Times" charset="0"/>
                    <a:ea typeface="ＭＳ Ｐゴシック" charset="0"/>
                  </a:defRPr>
                </a:lvl1pPr>
                <a:lvl2pPr>
                  <a:defRPr sz="28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a:defRPr sz="2000">
                    <a:solidFill>
                      <a:schemeClr val="tx1"/>
                    </a:solidFill>
                    <a:latin typeface="Times" charset="0"/>
                    <a:ea typeface="ＭＳ Ｐゴシック" charset="0"/>
                  </a:defRPr>
                </a:lvl6pPr>
                <a:lvl7pPr>
                  <a:defRPr sz="2000">
                    <a:solidFill>
                      <a:schemeClr val="tx1"/>
                    </a:solidFill>
                    <a:latin typeface="Times" charset="0"/>
                    <a:ea typeface="ＭＳ Ｐゴシック" charset="0"/>
                  </a:defRPr>
                </a:lvl7pPr>
                <a:lvl8pPr>
                  <a:defRPr sz="2000">
                    <a:solidFill>
                      <a:schemeClr val="tx1"/>
                    </a:solidFill>
                    <a:latin typeface="Times" charset="0"/>
                    <a:ea typeface="ＭＳ Ｐゴシック" charset="0"/>
                  </a:defRPr>
                </a:lvl8pPr>
                <a:lvl9pPr>
                  <a:defRPr sz="2000">
                    <a:solidFill>
                      <a:schemeClr val="tx1"/>
                    </a:solidFill>
                    <a:latin typeface="Times" charset="0"/>
                    <a:ea typeface="ＭＳ Ｐゴシック" charset="0"/>
                  </a:defRPr>
                </a:lvl9pPr>
              </a:lstStyle>
              <a:p>
                <a:r>
                  <a:rPr lang="de-CH" sz="1200" b="1">
                    <a:solidFill>
                      <a:schemeClr val="bg1"/>
                    </a:solidFill>
                    <a:latin typeface="Arial" charset="0"/>
                  </a:rPr>
                  <a:t>15.3.</a:t>
                </a:r>
                <a:endParaRPr lang="en-GB" sz="1200" b="1">
                  <a:solidFill>
                    <a:schemeClr val="bg1"/>
                  </a:solidFill>
                  <a:latin typeface="Arial" charset="0"/>
                </a:endParaRPr>
              </a:p>
            </p:txBody>
          </p:sp>
        </p:grpSp>
        <p:sp>
          <p:nvSpPr>
            <p:cNvPr id="164" name="Line 109"/>
            <p:cNvSpPr>
              <a:spLocks noChangeShapeType="1"/>
            </p:cNvSpPr>
            <p:nvPr/>
          </p:nvSpPr>
          <p:spPr bwMode="auto">
            <a:xfrm flipV="1">
              <a:off x="1148" y="1786"/>
              <a:ext cx="834" cy="1295"/>
            </a:xfrm>
            <a:prstGeom prst="line">
              <a:avLst/>
            </a:prstGeom>
            <a:noFill/>
            <a:ln w="9525">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pic>
          <p:nvPicPr>
            <p:cNvPr id="165" name="Picture 110" descr="C:\WINDOWS\Desktop\mars.jpg"/>
            <p:cNvPicPr>
              <a:picLocks noChangeAspect="1" noChangeArrowheads="1"/>
            </p:cNvPicPr>
            <p:nvPr/>
          </p:nvPicPr>
          <p:blipFill>
            <a:blip r:embed="rId5" cstate="screen">
              <a:clrChange>
                <a:clrFrom>
                  <a:srgbClr val="000000"/>
                </a:clrFrom>
                <a:clrTo>
                  <a:srgbClr val="000000">
                    <a:alpha val="0"/>
                  </a:srgbClr>
                </a:clrTo>
              </a:clrChange>
              <a:lum bright="12000"/>
              <a:extLst>
                <a:ext uri="{28A0092B-C50C-407E-A947-70E740481C1C}">
                  <a14:useLocalDpi xmlns:a14="http://schemas.microsoft.com/office/drawing/2010/main"/>
                </a:ext>
              </a:extLst>
            </a:blip>
            <a:srcRect/>
            <a:stretch>
              <a:fillRect/>
            </a:stretch>
          </p:blipFill>
          <p:spPr bwMode="auto">
            <a:xfrm>
              <a:off x="1412" y="2577"/>
              <a:ext cx="76"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 name="Picture 111" descr="C:\WINDOWS\Desktop\Erde im All10.bmp"/>
            <p:cNvPicPr>
              <a:picLocks noChangeAspect="1" noChangeArrowheads="1"/>
            </p:cNvPicPr>
            <p:nvPr/>
          </p:nvPicPr>
          <p:blipFill>
            <a:blip r:embed="rId15"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080" y="2966"/>
              <a:ext cx="16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9" name="Group 112"/>
          <p:cNvGrpSpPr>
            <a:grpSpLocks/>
          </p:cNvGrpSpPr>
          <p:nvPr/>
        </p:nvGrpSpPr>
        <p:grpSpPr bwMode="auto">
          <a:xfrm>
            <a:off x="1927227" y="846138"/>
            <a:ext cx="2370137" cy="2044700"/>
            <a:chOff x="1217" y="1763"/>
            <a:chExt cx="1493" cy="1288"/>
          </a:xfrm>
        </p:grpSpPr>
        <p:grpSp>
          <p:nvGrpSpPr>
            <p:cNvPr id="157" name="Group 113"/>
            <p:cNvGrpSpPr>
              <a:grpSpLocks/>
            </p:cNvGrpSpPr>
            <p:nvPr/>
          </p:nvGrpSpPr>
          <p:grpSpPr bwMode="auto">
            <a:xfrm>
              <a:off x="2432" y="1763"/>
              <a:ext cx="278" cy="173"/>
              <a:chOff x="2436" y="1763"/>
              <a:chExt cx="278" cy="173"/>
            </a:xfrm>
          </p:grpSpPr>
          <p:pic>
            <p:nvPicPr>
              <p:cNvPr id="161" name="Picture 114" descr="C:\WINDOWS\Desktop\mars.jpg"/>
              <p:cNvPicPr>
                <a:picLocks noChangeAspect="1" noChangeArrowheads="1"/>
              </p:cNvPicPr>
              <p:nvPr/>
            </p:nvPicPr>
            <p:blipFill>
              <a:blip r:embed="rId19" cstate="screen">
                <a:clrChange>
                  <a:clrFrom>
                    <a:srgbClr val="000000"/>
                  </a:clrFrom>
                  <a:clrTo>
                    <a:srgbClr val="000000">
                      <a:alpha val="0"/>
                    </a:srgbClr>
                  </a:clrTo>
                </a:clrChange>
                <a:lum bright="42000"/>
                <a:extLst>
                  <a:ext uri="{28A0092B-C50C-407E-A947-70E740481C1C}">
                    <a14:useLocalDpi xmlns:a14="http://schemas.microsoft.com/office/drawing/2010/main"/>
                  </a:ext>
                </a:extLst>
              </a:blip>
              <a:srcRect/>
              <a:stretch>
                <a:fillRect/>
              </a:stretch>
            </p:blipFill>
            <p:spPr bwMode="auto">
              <a:xfrm>
                <a:off x="2436" y="1831"/>
                <a:ext cx="4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 name="Text Box 115"/>
              <p:cNvSpPr txBox="1">
                <a:spLocks noChangeArrowheads="1"/>
              </p:cNvSpPr>
              <p:nvPr/>
            </p:nvSpPr>
            <p:spPr bwMode="auto">
              <a:xfrm>
                <a:off x="2438" y="1763"/>
                <a:ext cx="27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800">
                    <a:solidFill>
                      <a:schemeClr val="tx1"/>
                    </a:solidFill>
                    <a:latin typeface="Times" charset="0"/>
                    <a:ea typeface="ＭＳ Ｐゴシック" charset="0"/>
                  </a:defRPr>
                </a:lvl1pPr>
                <a:lvl2pPr>
                  <a:defRPr sz="28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a:defRPr sz="2000">
                    <a:solidFill>
                      <a:schemeClr val="tx1"/>
                    </a:solidFill>
                    <a:latin typeface="Times" charset="0"/>
                    <a:ea typeface="ＭＳ Ｐゴシック" charset="0"/>
                  </a:defRPr>
                </a:lvl6pPr>
                <a:lvl7pPr>
                  <a:defRPr sz="2000">
                    <a:solidFill>
                      <a:schemeClr val="tx1"/>
                    </a:solidFill>
                    <a:latin typeface="Times" charset="0"/>
                    <a:ea typeface="ＭＳ Ｐゴシック" charset="0"/>
                  </a:defRPr>
                </a:lvl7pPr>
                <a:lvl8pPr>
                  <a:defRPr sz="2000">
                    <a:solidFill>
                      <a:schemeClr val="tx1"/>
                    </a:solidFill>
                    <a:latin typeface="Times" charset="0"/>
                    <a:ea typeface="ＭＳ Ｐゴシック" charset="0"/>
                  </a:defRPr>
                </a:lvl8pPr>
                <a:lvl9pPr>
                  <a:defRPr sz="2000">
                    <a:solidFill>
                      <a:schemeClr val="tx1"/>
                    </a:solidFill>
                    <a:latin typeface="Times" charset="0"/>
                    <a:ea typeface="ＭＳ Ｐゴシック" charset="0"/>
                  </a:defRPr>
                </a:lvl9pPr>
              </a:lstStyle>
              <a:p>
                <a:r>
                  <a:rPr lang="de-CH" sz="1200" b="1">
                    <a:solidFill>
                      <a:schemeClr val="bg1"/>
                    </a:solidFill>
                    <a:latin typeface="Arial" charset="0"/>
                  </a:rPr>
                  <a:t>1.3.</a:t>
                </a:r>
                <a:endParaRPr lang="en-GB" sz="1200" b="1">
                  <a:solidFill>
                    <a:schemeClr val="bg1"/>
                  </a:solidFill>
                  <a:latin typeface="Arial" charset="0"/>
                </a:endParaRPr>
              </a:p>
            </p:txBody>
          </p:sp>
        </p:grpSp>
        <p:sp>
          <p:nvSpPr>
            <p:cNvPr id="158" name="Line 116"/>
            <p:cNvSpPr>
              <a:spLocks noChangeShapeType="1"/>
            </p:cNvSpPr>
            <p:nvPr/>
          </p:nvSpPr>
          <p:spPr bwMode="auto">
            <a:xfrm flipV="1">
              <a:off x="1292" y="1882"/>
              <a:ext cx="1146" cy="1119"/>
            </a:xfrm>
            <a:prstGeom prst="line">
              <a:avLst/>
            </a:prstGeom>
            <a:noFill/>
            <a:ln w="9525">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pic>
          <p:nvPicPr>
            <p:cNvPr id="159" name="Picture 117" descr="C:\WINDOWS\Desktop\mars.jpg"/>
            <p:cNvPicPr>
              <a:picLocks noChangeAspect="1" noChangeArrowheads="1"/>
            </p:cNvPicPr>
            <p:nvPr/>
          </p:nvPicPr>
          <p:blipFill>
            <a:blip r:embed="rId5" cstate="screen">
              <a:clrChange>
                <a:clrFrom>
                  <a:srgbClr val="000000"/>
                </a:clrFrom>
                <a:clrTo>
                  <a:srgbClr val="000000">
                    <a:alpha val="0"/>
                  </a:srgbClr>
                </a:clrTo>
              </a:clrChange>
              <a:lum bright="12000"/>
              <a:extLst>
                <a:ext uri="{28A0092B-C50C-407E-A947-70E740481C1C}">
                  <a14:useLocalDpi xmlns:a14="http://schemas.microsoft.com/office/drawing/2010/main"/>
                </a:ext>
              </a:extLst>
            </a:blip>
            <a:srcRect/>
            <a:stretch>
              <a:fillRect/>
            </a:stretch>
          </p:blipFill>
          <p:spPr bwMode="auto">
            <a:xfrm>
              <a:off x="1620" y="2608"/>
              <a:ext cx="76"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 name="Picture 118" descr="C:\WINDOWS\Desktop\Erde im All10.bmp"/>
            <p:cNvPicPr>
              <a:picLocks noChangeAspect="1" noChangeArrowheads="1"/>
            </p:cNvPicPr>
            <p:nvPr/>
          </p:nvPicPr>
          <p:blipFill>
            <a:blip r:embed="rId15"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217" y="2887"/>
              <a:ext cx="16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0" name="Group 119"/>
          <p:cNvGrpSpPr>
            <a:grpSpLocks/>
          </p:cNvGrpSpPr>
          <p:nvPr/>
        </p:nvGrpSpPr>
        <p:grpSpPr bwMode="auto">
          <a:xfrm>
            <a:off x="2178052" y="1011238"/>
            <a:ext cx="2911475" cy="1863725"/>
            <a:chOff x="1375" y="1867"/>
            <a:chExt cx="1834" cy="1174"/>
          </a:xfrm>
        </p:grpSpPr>
        <p:grpSp>
          <p:nvGrpSpPr>
            <p:cNvPr id="151" name="Group 120"/>
            <p:cNvGrpSpPr>
              <a:grpSpLocks/>
            </p:cNvGrpSpPr>
            <p:nvPr/>
          </p:nvGrpSpPr>
          <p:grpSpPr bwMode="auto">
            <a:xfrm>
              <a:off x="2880" y="1867"/>
              <a:ext cx="329" cy="173"/>
              <a:chOff x="2884" y="1867"/>
              <a:chExt cx="329" cy="173"/>
            </a:xfrm>
          </p:grpSpPr>
          <p:pic>
            <p:nvPicPr>
              <p:cNvPr id="155" name="Picture 121" descr="C:\WINDOWS\Desktop\mars.jpg"/>
              <p:cNvPicPr>
                <a:picLocks noChangeAspect="1" noChangeArrowheads="1"/>
              </p:cNvPicPr>
              <p:nvPr/>
            </p:nvPicPr>
            <p:blipFill>
              <a:blip r:embed="rId19" cstate="screen">
                <a:clrChange>
                  <a:clrFrom>
                    <a:srgbClr val="000000"/>
                  </a:clrFrom>
                  <a:clrTo>
                    <a:srgbClr val="000000">
                      <a:alpha val="0"/>
                    </a:srgbClr>
                  </a:clrTo>
                </a:clrChange>
                <a:lum bright="42000"/>
                <a:extLst>
                  <a:ext uri="{28A0092B-C50C-407E-A947-70E740481C1C}">
                    <a14:useLocalDpi xmlns:a14="http://schemas.microsoft.com/office/drawing/2010/main"/>
                  </a:ext>
                </a:extLst>
              </a:blip>
              <a:srcRect/>
              <a:stretch>
                <a:fillRect/>
              </a:stretch>
            </p:blipFill>
            <p:spPr bwMode="auto">
              <a:xfrm>
                <a:off x="2887" y="1937"/>
                <a:ext cx="4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 name="Text Box 122"/>
              <p:cNvSpPr txBox="1">
                <a:spLocks noChangeArrowheads="1"/>
              </p:cNvSpPr>
              <p:nvPr/>
            </p:nvSpPr>
            <p:spPr bwMode="auto">
              <a:xfrm>
                <a:off x="2884" y="1867"/>
                <a:ext cx="32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800">
                    <a:solidFill>
                      <a:schemeClr val="tx1"/>
                    </a:solidFill>
                    <a:latin typeface="Times" charset="0"/>
                    <a:ea typeface="ＭＳ Ｐゴシック" charset="0"/>
                  </a:defRPr>
                </a:lvl1pPr>
                <a:lvl2pPr>
                  <a:defRPr sz="28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a:defRPr sz="2000">
                    <a:solidFill>
                      <a:schemeClr val="tx1"/>
                    </a:solidFill>
                    <a:latin typeface="Times" charset="0"/>
                    <a:ea typeface="ＭＳ Ｐゴシック" charset="0"/>
                  </a:defRPr>
                </a:lvl6pPr>
                <a:lvl7pPr>
                  <a:defRPr sz="2000">
                    <a:solidFill>
                      <a:schemeClr val="tx1"/>
                    </a:solidFill>
                    <a:latin typeface="Times" charset="0"/>
                    <a:ea typeface="ＭＳ Ｐゴシック" charset="0"/>
                  </a:defRPr>
                </a:lvl7pPr>
                <a:lvl8pPr>
                  <a:defRPr sz="2000">
                    <a:solidFill>
                      <a:schemeClr val="tx1"/>
                    </a:solidFill>
                    <a:latin typeface="Times" charset="0"/>
                    <a:ea typeface="ＭＳ Ｐゴシック" charset="0"/>
                  </a:defRPr>
                </a:lvl8pPr>
                <a:lvl9pPr>
                  <a:defRPr sz="2000">
                    <a:solidFill>
                      <a:schemeClr val="tx1"/>
                    </a:solidFill>
                    <a:latin typeface="Times" charset="0"/>
                    <a:ea typeface="ＭＳ Ｐゴシック" charset="0"/>
                  </a:defRPr>
                </a:lvl9pPr>
              </a:lstStyle>
              <a:p>
                <a:r>
                  <a:rPr lang="de-CH" sz="1200" b="1">
                    <a:solidFill>
                      <a:schemeClr val="bg1"/>
                    </a:solidFill>
                    <a:latin typeface="Arial" charset="0"/>
                  </a:rPr>
                  <a:t>15.2.</a:t>
                </a:r>
                <a:endParaRPr lang="en-GB" sz="1200" b="1">
                  <a:solidFill>
                    <a:schemeClr val="bg1"/>
                  </a:solidFill>
                  <a:latin typeface="Arial" charset="0"/>
                </a:endParaRPr>
              </a:p>
            </p:txBody>
          </p:sp>
        </p:grpSp>
        <p:sp>
          <p:nvSpPr>
            <p:cNvPr id="152" name="Line 123"/>
            <p:cNvSpPr>
              <a:spLocks noChangeShapeType="1"/>
            </p:cNvSpPr>
            <p:nvPr/>
          </p:nvSpPr>
          <p:spPr bwMode="auto">
            <a:xfrm flipV="1">
              <a:off x="1421" y="2001"/>
              <a:ext cx="1445" cy="969"/>
            </a:xfrm>
            <a:prstGeom prst="line">
              <a:avLst/>
            </a:prstGeom>
            <a:noFill/>
            <a:ln w="9525">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de-DE"/>
            </a:p>
          </p:txBody>
        </p:sp>
        <p:pic>
          <p:nvPicPr>
            <p:cNvPr id="153" name="Picture 124" descr="C:\WINDOWS\Desktop\mars.jpg"/>
            <p:cNvPicPr>
              <a:picLocks noChangeAspect="1" noChangeArrowheads="1"/>
            </p:cNvPicPr>
            <p:nvPr/>
          </p:nvPicPr>
          <p:blipFill>
            <a:blip r:embed="rId5" cstate="screen">
              <a:clrChange>
                <a:clrFrom>
                  <a:srgbClr val="000000"/>
                </a:clrFrom>
                <a:clrTo>
                  <a:srgbClr val="000000">
                    <a:alpha val="0"/>
                  </a:srgbClr>
                </a:clrTo>
              </a:clrChange>
              <a:lum bright="12000"/>
              <a:extLst>
                <a:ext uri="{28A0092B-C50C-407E-A947-70E740481C1C}">
                  <a14:useLocalDpi xmlns:a14="http://schemas.microsoft.com/office/drawing/2010/main"/>
                </a:ext>
              </a:extLst>
            </a:blip>
            <a:srcRect/>
            <a:stretch>
              <a:fillRect/>
            </a:stretch>
          </p:blipFill>
          <p:spPr bwMode="auto">
            <a:xfrm>
              <a:off x="1823" y="2651"/>
              <a:ext cx="76"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 name="Picture 125" descr="C:\WINDOWS\Desktop\Erde im All10.bmp"/>
            <p:cNvPicPr>
              <a:picLocks noChangeAspect="1" noChangeArrowheads="1"/>
            </p:cNvPicPr>
            <p:nvPr/>
          </p:nvPicPr>
          <p:blipFill>
            <a:blip r:embed="rId15"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375" y="2877"/>
              <a:ext cx="16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0096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34"/>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3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35"/>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1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36"/>
                                        </p:tgtEl>
                                        <p:attrNameLst>
                                          <p:attrName>style.visibility</p:attrName>
                                        </p:attrNameLst>
                                      </p:cBhvr>
                                      <p:to>
                                        <p:strVal val="hidden"/>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3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37"/>
                                        </p:tgtEl>
                                        <p:attrNameLst>
                                          <p:attrName>style.visibility</p:attrName>
                                        </p:attrNameLst>
                                      </p:cBhvr>
                                      <p:to>
                                        <p:strVal val="hidden"/>
                                      </p:to>
                                    </p:set>
                                  </p:childTnLst>
                                </p:cTn>
                              </p:par>
                            </p:childTnLst>
                          </p:cTn>
                        </p:par>
                        <p:par>
                          <p:cTn id="32" fill="hold">
                            <p:stCondLst>
                              <p:cond delay="0"/>
                            </p:stCondLst>
                            <p:childTnLst>
                              <p:par>
                                <p:cTn id="33" presetID="1" presetClass="entr" presetSubtype="0" fill="hold" nodeType="afterEffect">
                                  <p:stCondLst>
                                    <p:cond delay="0"/>
                                  </p:stCondLst>
                                  <p:childTnLst>
                                    <p:set>
                                      <p:cBhvr>
                                        <p:cTn id="34" dur="1" fill="hold">
                                          <p:stCondLst>
                                            <p:cond delay="0"/>
                                          </p:stCondLst>
                                        </p:cTn>
                                        <p:tgtEl>
                                          <p:spTgt spid="1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38"/>
                                        </p:tgtEl>
                                        <p:attrNameLst>
                                          <p:attrName>style.visibility</p:attrName>
                                        </p:attrNameLst>
                                      </p:cBhvr>
                                      <p:to>
                                        <p:strVal val="hidden"/>
                                      </p:to>
                                    </p:set>
                                  </p:childTnLst>
                                </p:cTn>
                              </p:par>
                            </p:childTnLst>
                          </p:cTn>
                        </p:par>
                        <p:par>
                          <p:cTn id="39" fill="hold">
                            <p:stCondLst>
                              <p:cond delay="0"/>
                            </p:stCondLst>
                            <p:childTnLst>
                              <p:par>
                                <p:cTn id="40" presetID="1" presetClass="entr" presetSubtype="0" fill="hold" nodeType="afterEffect">
                                  <p:stCondLst>
                                    <p:cond delay="0"/>
                                  </p:stCondLst>
                                  <p:childTnLst>
                                    <p:set>
                                      <p:cBhvr>
                                        <p:cTn id="41" dur="1" fill="hold">
                                          <p:stCondLst>
                                            <p:cond delay="0"/>
                                          </p:stCondLst>
                                        </p:cTn>
                                        <p:tgtEl>
                                          <p:spTgt spid="13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139"/>
                                        </p:tgtEl>
                                        <p:attrNameLst>
                                          <p:attrName>style.visibility</p:attrName>
                                        </p:attrNameLst>
                                      </p:cBhvr>
                                      <p:to>
                                        <p:strVal val="hidden"/>
                                      </p:to>
                                    </p:set>
                                  </p:childTnLst>
                                </p:cTn>
                              </p:par>
                            </p:childTnLst>
                          </p:cTn>
                        </p:par>
                        <p:par>
                          <p:cTn id="46" fill="hold">
                            <p:stCondLst>
                              <p:cond delay="0"/>
                            </p:stCondLst>
                            <p:childTnLst>
                              <p:par>
                                <p:cTn id="47" presetID="1" presetClass="entr" presetSubtype="0" fill="hold" nodeType="afterEffect">
                                  <p:stCondLst>
                                    <p:cond delay="0"/>
                                  </p:stCondLst>
                                  <p:childTnLst>
                                    <p:set>
                                      <p:cBhvr>
                                        <p:cTn id="48" dur="1" fill="hold">
                                          <p:stCondLst>
                                            <p:cond delay="0"/>
                                          </p:stCondLst>
                                        </p:cTn>
                                        <p:tgtEl>
                                          <p:spTgt spid="14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140"/>
                                        </p:tgtEl>
                                        <p:attrNameLst>
                                          <p:attrName>style.visibility</p:attrName>
                                        </p:attrNameLst>
                                      </p:cBhvr>
                                      <p:to>
                                        <p:strVal val="hidden"/>
                                      </p:to>
                                    </p:set>
                                  </p:childTnLst>
                                </p:cTn>
                              </p:par>
                            </p:childTnLst>
                          </p:cTn>
                        </p:par>
                        <p:par>
                          <p:cTn id="53" fill="hold">
                            <p:stCondLst>
                              <p:cond delay="0"/>
                            </p:stCondLst>
                            <p:childTnLst>
                              <p:par>
                                <p:cTn id="54" presetID="1" presetClass="entr" presetSubtype="0" fill="hold" nodeType="afterEffect">
                                  <p:stCondLst>
                                    <p:cond delay="0"/>
                                  </p:stCondLst>
                                  <p:childTnLst>
                                    <p:set>
                                      <p:cBhvr>
                                        <p:cTn id="55" dur="1" fill="hold">
                                          <p:stCondLst>
                                            <p:cond delay="0"/>
                                          </p:stCondLst>
                                        </p:cTn>
                                        <p:tgtEl>
                                          <p:spTgt spid="14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141"/>
                                        </p:tgtEl>
                                        <p:attrNameLst>
                                          <p:attrName>style.visibility</p:attrName>
                                        </p:attrNameLst>
                                      </p:cBhvr>
                                      <p:to>
                                        <p:strVal val="hidden"/>
                                      </p:to>
                                    </p:set>
                                  </p:childTnLst>
                                </p:cTn>
                              </p:par>
                            </p:childTnLst>
                          </p:cTn>
                        </p:par>
                        <p:par>
                          <p:cTn id="60" fill="hold">
                            <p:stCondLst>
                              <p:cond delay="0"/>
                            </p:stCondLst>
                            <p:childTnLst>
                              <p:par>
                                <p:cTn id="61" presetID="1" presetClass="entr" presetSubtype="0" fill="hold" nodeType="afterEffect">
                                  <p:stCondLst>
                                    <p:cond delay="0"/>
                                  </p:stCondLst>
                                  <p:childTnLst>
                                    <p:set>
                                      <p:cBhvr>
                                        <p:cTn id="62" dur="1" fill="hold">
                                          <p:stCondLst>
                                            <p:cond delay="0"/>
                                          </p:stCondLst>
                                        </p:cTn>
                                        <p:tgtEl>
                                          <p:spTgt spid="14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142"/>
                                        </p:tgtEl>
                                        <p:attrNameLst>
                                          <p:attrName>style.visibility</p:attrName>
                                        </p:attrNameLst>
                                      </p:cBhvr>
                                      <p:to>
                                        <p:strVal val="hidden"/>
                                      </p:to>
                                    </p:set>
                                  </p:childTnLst>
                                </p:cTn>
                              </p:par>
                            </p:childTnLst>
                          </p:cTn>
                        </p:par>
                        <p:par>
                          <p:cTn id="67" fill="hold">
                            <p:stCondLst>
                              <p:cond delay="0"/>
                            </p:stCondLst>
                            <p:childTnLst>
                              <p:par>
                                <p:cTn id="68" presetID="1" presetClass="entr" presetSubtype="0"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nodeType="clickEffect">
                                  <p:stCondLst>
                                    <p:cond delay="0"/>
                                  </p:stCondLst>
                                  <p:childTnLst>
                                    <p:set>
                                      <p:cBhvr>
                                        <p:cTn id="73" dur="1" fill="hold">
                                          <p:stCondLst>
                                            <p:cond delay="0"/>
                                          </p:stCondLst>
                                        </p:cTn>
                                        <p:tgtEl>
                                          <p:spTgt spid="143"/>
                                        </p:tgtEl>
                                        <p:attrNameLst>
                                          <p:attrName>style.visibility</p:attrName>
                                        </p:attrNameLst>
                                      </p:cBhvr>
                                      <p:to>
                                        <p:strVal val="hidden"/>
                                      </p:to>
                                    </p:set>
                                  </p:childTnLst>
                                </p:cTn>
                              </p:par>
                            </p:childTnLst>
                          </p:cTn>
                        </p:par>
                        <p:par>
                          <p:cTn id="74" fill="hold">
                            <p:stCondLst>
                              <p:cond delay="0"/>
                            </p:stCondLst>
                            <p:childTnLst>
                              <p:par>
                                <p:cTn id="75" presetID="1" presetClass="entr" presetSubtype="0" fill="hold" nodeType="afterEffect">
                                  <p:stCondLst>
                                    <p:cond delay="0"/>
                                  </p:stCondLst>
                                  <p:childTnLst>
                                    <p:set>
                                      <p:cBhvr>
                                        <p:cTn id="76" dur="1" fill="hold">
                                          <p:stCondLst>
                                            <p:cond delay="0"/>
                                          </p:stCondLst>
                                        </p:cTn>
                                        <p:tgtEl>
                                          <p:spTgt spid="14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144"/>
                                        </p:tgtEl>
                                        <p:attrNameLst>
                                          <p:attrName>style.visibility</p:attrName>
                                        </p:attrNameLst>
                                      </p:cBhvr>
                                      <p:to>
                                        <p:strVal val="hidden"/>
                                      </p:to>
                                    </p:set>
                                  </p:childTnLst>
                                </p:cTn>
                              </p:par>
                            </p:childTnLst>
                          </p:cTn>
                        </p:par>
                        <p:par>
                          <p:cTn id="81" fill="hold">
                            <p:stCondLst>
                              <p:cond delay="0"/>
                            </p:stCondLst>
                            <p:childTnLst>
                              <p:par>
                                <p:cTn id="82" presetID="1" presetClass="entr" presetSubtype="0" fill="hold" nodeType="afterEffect">
                                  <p:stCondLst>
                                    <p:cond delay="0"/>
                                  </p:stCondLst>
                                  <p:childTnLst>
                                    <p:set>
                                      <p:cBhvr>
                                        <p:cTn id="83" dur="1" fill="hold">
                                          <p:stCondLst>
                                            <p:cond delay="0"/>
                                          </p:stCondLst>
                                        </p:cTn>
                                        <p:tgtEl>
                                          <p:spTgt spid="145"/>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nodeType="clickEffect">
                                  <p:stCondLst>
                                    <p:cond delay="0"/>
                                  </p:stCondLst>
                                  <p:childTnLst>
                                    <p:set>
                                      <p:cBhvr>
                                        <p:cTn id="87" dur="1" fill="hold">
                                          <p:stCondLst>
                                            <p:cond delay="0"/>
                                          </p:stCondLst>
                                        </p:cTn>
                                        <p:tgtEl>
                                          <p:spTgt spid="145"/>
                                        </p:tgtEl>
                                        <p:attrNameLst>
                                          <p:attrName>style.visibility</p:attrName>
                                        </p:attrNameLst>
                                      </p:cBhvr>
                                      <p:to>
                                        <p:strVal val="hidden"/>
                                      </p:to>
                                    </p:set>
                                  </p:childTnLst>
                                </p:cTn>
                              </p:par>
                            </p:childTnLst>
                          </p:cTn>
                        </p:par>
                        <p:par>
                          <p:cTn id="88" fill="hold">
                            <p:stCondLst>
                              <p:cond delay="0"/>
                            </p:stCondLst>
                            <p:childTnLst>
                              <p:par>
                                <p:cTn id="89" presetID="1" presetClass="entr" presetSubtype="0" fill="hold" nodeType="afterEffect">
                                  <p:stCondLst>
                                    <p:cond delay="0"/>
                                  </p:stCondLst>
                                  <p:childTnLst>
                                    <p:set>
                                      <p:cBhvr>
                                        <p:cTn id="90" dur="1" fill="hold">
                                          <p:stCondLst>
                                            <p:cond delay="0"/>
                                          </p:stCondLst>
                                        </p:cTn>
                                        <p:tgtEl>
                                          <p:spTgt spid="14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nodeType="clickEffect">
                                  <p:stCondLst>
                                    <p:cond delay="0"/>
                                  </p:stCondLst>
                                  <p:childTnLst>
                                    <p:set>
                                      <p:cBhvr>
                                        <p:cTn id="94" dur="1" fill="hold">
                                          <p:stCondLst>
                                            <p:cond delay="0"/>
                                          </p:stCondLst>
                                        </p:cTn>
                                        <p:tgtEl>
                                          <p:spTgt spid="146"/>
                                        </p:tgtEl>
                                        <p:attrNameLst>
                                          <p:attrName>style.visibility</p:attrName>
                                        </p:attrNameLst>
                                      </p:cBhvr>
                                      <p:to>
                                        <p:strVal val="hidden"/>
                                      </p:to>
                                    </p:set>
                                  </p:childTnLst>
                                </p:cTn>
                              </p:par>
                            </p:childTnLst>
                          </p:cTn>
                        </p:par>
                        <p:par>
                          <p:cTn id="95" fill="hold">
                            <p:stCondLst>
                              <p:cond delay="0"/>
                            </p:stCondLst>
                            <p:childTnLst>
                              <p:par>
                                <p:cTn id="96" presetID="1" presetClass="entr" presetSubtype="0" fill="hold" nodeType="afterEffect">
                                  <p:stCondLst>
                                    <p:cond delay="0"/>
                                  </p:stCondLst>
                                  <p:childTnLst>
                                    <p:set>
                                      <p:cBhvr>
                                        <p:cTn id="97" dur="1" fill="hold">
                                          <p:stCondLst>
                                            <p:cond delay="0"/>
                                          </p:stCondLst>
                                        </p:cTn>
                                        <p:tgtEl>
                                          <p:spTgt spid="147"/>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nodeType="clickEffect">
                                  <p:stCondLst>
                                    <p:cond delay="0"/>
                                  </p:stCondLst>
                                  <p:childTnLst>
                                    <p:set>
                                      <p:cBhvr>
                                        <p:cTn id="101" dur="1" fill="hold">
                                          <p:stCondLst>
                                            <p:cond delay="0"/>
                                          </p:stCondLst>
                                        </p:cTn>
                                        <p:tgtEl>
                                          <p:spTgt spid="147"/>
                                        </p:tgtEl>
                                        <p:attrNameLst>
                                          <p:attrName>style.visibility</p:attrName>
                                        </p:attrNameLst>
                                      </p:cBhvr>
                                      <p:to>
                                        <p:strVal val="hidden"/>
                                      </p:to>
                                    </p:set>
                                  </p:childTnLst>
                                </p:cTn>
                              </p:par>
                            </p:childTnLst>
                          </p:cTn>
                        </p:par>
                        <p:par>
                          <p:cTn id="102" fill="hold">
                            <p:stCondLst>
                              <p:cond delay="0"/>
                            </p:stCondLst>
                            <p:childTnLst>
                              <p:par>
                                <p:cTn id="103" presetID="1" presetClass="entr" presetSubtype="0" fill="hold" nodeType="afterEffect">
                                  <p:stCondLst>
                                    <p:cond delay="0"/>
                                  </p:stCondLst>
                                  <p:childTnLst>
                                    <p:set>
                                      <p:cBhvr>
                                        <p:cTn id="104" dur="1" fill="hold">
                                          <p:stCondLst>
                                            <p:cond delay="0"/>
                                          </p:stCondLst>
                                        </p:cTn>
                                        <p:tgtEl>
                                          <p:spTgt spid="150"/>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nodeType="clickEffect">
                                  <p:stCondLst>
                                    <p:cond delay="0"/>
                                  </p:stCondLst>
                                  <p:childTnLst>
                                    <p:set>
                                      <p:cBhvr>
                                        <p:cTn id="108" dur="1" fill="hold">
                                          <p:stCondLst>
                                            <p:cond delay="0"/>
                                          </p:stCondLst>
                                        </p:cTn>
                                        <p:tgtEl>
                                          <p:spTgt spid="150"/>
                                        </p:tgtEl>
                                        <p:attrNameLst>
                                          <p:attrName>style.visibility</p:attrName>
                                        </p:attrNameLst>
                                      </p:cBhvr>
                                      <p:to>
                                        <p:strVal val="hidden"/>
                                      </p:to>
                                    </p:set>
                                  </p:childTnLst>
                                </p:cTn>
                              </p:par>
                            </p:childTnLst>
                          </p:cTn>
                        </p:par>
                        <p:par>
                          <p:cTn id="109" fill="hold">
                            <p:stCondLst>
                              <p:cond delay="0"/>
                            </p:stCondLst>
                            <p:childTnLst>
                              <p:par>
                                <p:cTn id="110" presetID="1" presetClass="entr" presetSubtype="0" fill="hold" nodeType="afterEffect">
                                  <p:stCondLst>
                                    <p:cond delay="0"/>
                                  </p:stCondLst>
                                  <p:childTnLst>
                                    <p:set>
                                      <p:cBhvr>
                                        <p:cTn id="111" dur="1" fill="hold">
                                          <p:stCondLst>
                                            <p:cond delay="0"/>
                                          </p:stCondLst>
                                        </p:cTn>
                                        <p:tgtEl>
                                          <p:spTgt spid="149"/>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xit" presetSubtype="0" fill="hold" nodeType="clickEffect">
                                  <p:stCondLst>
                                    <p:cond delay="0"/>
                                  </p:stCondLst>
                                  <p:childTnLst>
                                    <p:set>
                                      <p:cBhvr>
                                        <p:cTn id="115" dur="1" fill="hold">
                                          <p:stCondLst>
                                            <p:cond delay="0"/>
                                          </p:stCondLst>
                                        </p:cTn>
                                        <p:tgtEl>
                                          <p:spTgt spid="149"/>
                                        </p:tgtEl>
                                        <p:attrNameLst>
                                          <p:attrName>style.visibility</p:attrName>
                                        </p:attrNameLst>
                                      </p:cBhvr>
                                      <p:to>
                                        <p:strVal val="hidden"/>
                                      </p:to>
                                    </p:set>
                                  </p:childTnLst>
                                </p:cTn>
                              </p:par>
                            </p:childTnLst>
                          </p:cTn>
                        </p:par>
                        <p:par>
                          <p:cTn id="116" fill="hold">
                            <p:stCondLst>
                              <p:cond delay="0"/>
                            </p:stCondLst>
                            <p:childTnLst>
                              <p:par>
                                <p:cTn id="117" presetID="1" presetClass="entr" presetSubtype="0" fill="hold" nodeType="afterEffect">
                                  <p:stCondLst>
                                    <p:cond delay="0"/>
                                  </p:stCondLst>
                                  <p:childTnLst>
                                    <p:set>
                                      <p:cBhvr>
                                        <p:cTn id="118" dur="1" fill="hold">
                                          <p:stCondLst>
                                            <p:cond delay="0"/>
                                          </p:stCondLst>
                                        </p:cTn>
                                        <p:tgtEl>
                                          <p:spTgt spid="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nhaltsplatzhalter 12"/>
          <p:cNvSpPr>
            <a:spLocks noGrp="1"/>
          </p:cNvSpPr>
          <p:nvPr>
            <p:ph idx="1"/>
          </p:nvPr>
        </p:nvSpPr>
        <p:spPr/>
        <p:txBody>
          <a:bodyPr/>
          <a:lstStyle/>
          <a:p>
            <a:r>
              <a:rPr lang="de-DE" dirty="0"/>
              <a:t>d</a:t>
            </a:r>
            <a:r>
              <a:rPr lang="de-DE" dirty="0" smtClean="0"/>
              <a:t>er Riesenhafte</a:t>
            </a:r>
            <a:endParaRPr lang="de-DE" dirty="0"/>
          </a:p>
        </p:txBody>
      </p:sp>
      <p:sp>
        <p:nvSpPr>
          <p:cNvPr id="4" name="Titel 3"/>
          <p:cNvSpPr>
            <a:spLocks noGrp="1"/>
          </p:cNvSpPr>
          <p:nvPr>
            <p:ph type="title"/>
          </p:nvPr>
        </p:nvSpPr>
        <p:spPr/>
        <p:txBody>
          <a:bodyPr>
            <a:normAutofit fontScale="90000"/>
          </a:bodyPr>
          <a:lstStyle/>
          <a:p>
            <a:r>
              <a:rPr lang="de-DE" dirty="0" smtClean="0"/>
              <a:t>Jupiter</a:t>
            </a:r>
            <a:endParaRPr lang="de-DE" dirty="0">
              <a:solidFill>
                <a:schemeClr val="accent6">
                  <a:lumMod val="40000"/>
                  <a:lumOff val="60000"/>
                  <a:alpha val="50000"/>
                </a:schemeClr>
              </a:solidFill>
            </a:endParaRPr>
          </a:p>
        </p:txBody>
      </p:sp>
      <p:pic>
        <p:nvPicPr>
          <p:cNvPr id="6" name="Bild 5" descr="PIA2295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31900"/>
            <a:ext cx="9144000" cy="3901897"/>
          </a:xfrm>
          <a:prstGeom prst="rect">
            <a:avLst/>
          </a:prstGeom>
        </p:spPr>
      </p:pic>
      <p:grpSp>
        <p:nvGrpSpPr>
          <p:cNvPr id="11" name="Gruppierung 10"/>
          <p:cNvGrpSpPr/>
          <p:nvPr/>
        </p:nvGrpSpPr>
        <p:grpSpPr>
          <a:xfrm>
            <a:off x="7385516" y="1892300"/>
            <a:ext cx="1629473" cy="1257300"/>
            <a:chOff x="7385516" y="1892300"/>
            <a:chExt cx="1629473" cy="1257300"/>
          </a:xfrm>
        </p:grpSpPr>
        <p:pic>
          <p:nvPicPr>
            <p:cNvPr id="9" name="Bild 8" descr="erde schwarz.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55752" y="2260600"/>
              <a:ext cx="889000" cy="889000"/>
            </a:xfrm>
            <a:prstGeom prst="rect">
              <a:avLst/>
            </a:prstGeom>
          </p:spPr>
        </p:pic>
        <p:sp>
          <p:nvSpPr>
            <p:cNvPr id="10" name="Textfeld 9"/>
            <p:cNvSpPr txBox="1"/>
            <p:nvPr/>
          </p:nvSpPr>
          <p:spPr>
            <a:xfrm>
              <a:off x="7385516" y="1892300"/>
              <a:ext cx="1629473" cy="276999"/>
            </a:xfrm>
            <a:prstGeom prst="rect">
              <a:avLst/>
            </a:prstGeom>
            <a:noFill/>
          </p:spPr>
          <p:txBody>
            <a:bodyPr wrap="none" rtlCol="0">
              <a:spAutoFit/>
            </a:bodyPr>
            <a:lstStyle/>
            <a:p>
              <a:r>
                <a:rPr lang="de-DE" sz="1200" dirty="0" smtClean="0">
                  <a:solidFill>
                    <a:schemeClr val="accent6">
                      <a:lumMod val="40000"/>
                      <a:lumOff val="60000"/>
                      <a:alpha val="50000"/>
                    </a:schemeClr>
                  </a:solidFill>
                </a:rPr>
                <a:t>Die Erde zum Vergleich</a:t>
              </a:r>
              <a:endParaRPr lang="de-DE" sz="1200" dirty="0">
                <a:solidFill>
                  <a:schemeClr val="accent6">
                    <a:lumMod val="40000"/>
                    <a:lumOff val="60000"/>
                    <a:alpha val="50000"/>
                  </a:schemeClr>
                </a:solidFill>
              </a:endParaRPr>
            </a:p>
          </p:txBody>
        </p:sp>
      </p:grpSp>
      <p:sp>
        <p:nvSpPr>
          <p:cNvPr id="12" name="Textfeld 11"/>
          <p:cNvSpPr txBox="1"/>
          <p:nvPr/>
        </p:nvSpPr>
        <p:spPr>
          <a:xfrm>
            <a:off x="220132" y="2734101"/>
            <a:ext cx="961621" cy="646331"/>
          </a:xfrm>
          <a:prstGeom prst="rect">
            <a:avLst/>
          </a:prstGeom>
          <a:noFill/>
        </p:spPr>
        <p:txBody>
          <a:bodyPr wrap="none" rtlCol="0">
            <a:spAutoFit/>
          </a:bodyPr>
          <a:lstStyle/>
          <a:p>
            <a:r>
              <a:rPr lang="de-DE" sz="1200" dirty="0" smtClean="0">
                <a:solidFill>
                  <a:schemeClr val="accent6">
                    <a:lumMod val="40000"/>
                    <a:lumOff val="60000"/>
                    <a:alpha val="50000"/>
                  </a:schemeClr>
                </a:solidFill>
              </a:rPr>
              <a:t>Aufnahme </a:t>
            </a:r>
          </a:p>
          <a:p>
            <a:r>
              <a:rPr lang="de-DE" sz="1200" dirty="0" smtClean="0">
                <a:solidFill>
                  <a:schemeClr val="accent6">
                    <a:lumMod val="40000"/>
                    <a:lumOff val="60000"/>
                    <a:alpha val="50000"/>
                  </a:schemeClr>
                </a:solidFill>
              </a:rPr>
              <a:t>Juno-Sonde</a:t>
            </a:r>
          </a:p>
          <a:p>
            <a:r>
              <a:rPr lang="de-DE" sz="1200" dirty="0" smtClean="0">
                <a:solidFill>
                  <a:schemeClr val="accent6">
                    <a:lumMod val="40000"/>
                    <a:lumOff val="60000"/>
                    <a:alpha val="50000"/>
                  </a:schemeClr>
                </a:solidFill>
              </a:rPr>
              <a:t>21. Juli 2019</a:t>
            </a:r>
            <a:endParaRPr lang="de-DE" sz="1200" dirty="0">
              <a:solidFill>
                <a:schemeClr val="accent6">
                  <a:lumMod val="40000"/>
                  <a:lumOff val="60000"/>
                  <a:alpha val="50000"/>
                </a:schemeClr>
              </a:solidFill>
            </a:endParaRPr>
          </a:p>
        </p:txBody>
      </p:sp>
    </p:spTree>
    <p:extLst>
      <p:ext uri="{BB962C8B-B14F-4D97-AF65-F5344CB8AC3E}">
        <p14:creationId xmlns:p14="http://schemas.microsoft.com/office/powerpoint/2010/main" val="1403558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descr="PIA0315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65300" y="0"/>
            <a:ext cx="6797577" cy="5143500"/>
          </a:xfrm>
          <a:prstGeom prst="rect">
            <a:avLst/>
          </a:prstGeom>
        </p:spPr>
      </p:pic>
      <p:sp>
        <p:nvSpPr>
          <p:cNvPr id="4" name="Inhaltsplatzhalter 3"/>
          <p:cNvSpPr>
            <a:spLocks noGrp="1"/>
          </p:cNvSpPr>
          <p:nvPr>
            <p:ph idx="1"/>
          </p:nvPr>
        </p:nvSpPr>
        <p:spPr/>
        <p:txBody>
          <a:bodyPr/>
          <a:lstStyle/>
          <a:p>
            <a:r>
              <a:rPr lang="de-DE" dirty="0" smtClean="0"/>
              <a:t>der </a:t>
            </a:r>
            <a:r>
              <a:rPr lang="de-DE" dirty="0" err="1" smtClean="0"/>
              <a:t>Beringte</a:t>
            </a:r>
            <a:endParaRPr lang="de-DE" dirty="0"/>
          </a:p>
        </p:txBody>
      </p:sp>
      <p:sp>
        <p:nvSpPr>
          <p:cNvPr id="3" name="Titel 2"/>
          <p:cNvSpPr>
            <a:spLocks noGrp="1"/>
          </p:cNvSpPr>
          <p:nvPr>
            <p:ph type="title"/>
          </p:nvPr>
        </p:nvSpPr>
        <p:spPr/>
        <p:txBody>
          <a:bodyPr>
            <a:normAutofit fontScale="90000"/>
          </a:bodyPr>
          <a:lstStyle/>
          <a:p>
            <a:r>
              <a:rPr lang="de-DE" dirty="0" smtClean="0"/>
              <a:t>Saturn</a:t>
            </a:r>
            <a:endParaRPr lang="de-DE" dirty="0"/>
          </a:p>
        </p:txBody>
      </p:sp>
      <p:sp>
        <p:nvSpPr>
          <p:cNvPr id="6" name="Textfeld 5"/>
          <p:cNvSpPr txBox="1"/>
          <p:nvPr/>
        </p:nvSpPr>
        <p:spPr>
          <a:xfrm>
            <a:off x="220132" y="2734101"/>
            <a:ext cx="1915909" cy="646331"/>
          </a:xfrm>
          <a:prstGeom prst="rect">
            <a:avLst/>
          </a:prstGeom>
          <a:noFill/>
        </p:spPr>
        <p:txBody>
          <a:bodyPr wrap="none" rtlCol="0">
            <a:spAutoFit/>
          </a:bodyPr>
          <a:lstStyle/>
          <a:p>
            <a:r>
              <a:rPr lang="de-DE" sz="1200" dirty="0" smtClean="0">
                <a:solidFill>
                  <a:schemeClr val="accent6">
                    <a:lumMod val="40000"/>
                    <a:lumOff val="60000"/>
                    <a:alpha val="50000"/>
                  </a:schemeClr>
                </a:solidFill>
              </a:rPr>
              <a:t>Aufnahmen </a:t>
            </a:r>
          </a:p>
          <a:p>
            <a:r>
              <a:rPr lang="de-DE" sz="1200" dirty="0" smtClean="0">
                <a:solidFill>
                  <a:schemeClr val="accent6">
                    <a:lumMod val="40000"/>
                    <a:lumOff val="60000"/>
                    <a:alpha val="50000"/>
                  </a:schemeClr>
                </a:solidFill>
              </a:rPr>
              <a:t>Hubble-Weltraumteleskop</a:t>
            </a:r>
          </a:p>
          <a:p>
            <a:r>
              <a:rPr lang="de-DE" sz="1200" dirty="0" smtClean="0">
                <a:solidFill>
                  <a:schemeClr val="accent6">
                    <a:lumMod val="40000"/>
                    <a:lumOff val="60000"/>
                    <a:alpha val="50000"/>
                  </a:schemeClr>
                </a:solidFill>
              </a:rPr>
              <a:t>von 1996 (unten) bis 2000</a:t>
            </a:r>
            <a:endParaRPr lang="de-DE" sz="1200" dirty="0">
              <a:solidFill>
                <a:schemeClr val="accent6">
                  <a:lumMod val="40000"/>
                  <a:lumOff val="60000"/>
                  <a:alpha val="50000"/>
                </a:schemeClr>
              </a:solidFill>
            </a:endParaRPr>
          </a:p>
        </p:txBody>
      </p:sp>
    </p:spTree>
    <p:extLst>
      <p:ext uri="{BB962C8B-B14F-4D97-AF65-F5344CB8AC3E}">
        <p14:creationId xmlns:p14="http://schemas.microsoft.com/office/powerpoint/2010/main" val="225032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5" descr="The_Day_the_Earth_Smiled_-_PIA17172.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9144001" cy="5143500"/>
          </a:xfrm>
          <a:prstGeom prst="rect">
            <a:avLst/>
          </a:prstGeom>
        </p:spPr>
      </p:pic>
      <p:sp>
        <p:nvSpPr>
          <p:cNvPr id="5" name="Inhaltsplatzhalter 4"/>
          <p:cNvSpPr>
            <a:spLocks noGrp="1"/>
          </p:cNvSpPr>
          <p:nvPr>
            <p:ph idx="1"/>
          </p:nvPr>
        </p:nvSpPr>
        <p:spPr/>
        <p:txBody>
          <a:bodyPr/>
          <a:lstStyle/>
          <a:p>
            <a:r>
              <a:rPr lang="de-DE" dirty="0" smtClean="0"/>
              <a:t>Blick zurück </a:t>
            </a:r>
            <a:r>
              <a:rPr lang="de-DE" dirty="0"/>
              <a:t/>
            </a:r>
            <a:br>
              <a:rPr lang="de-DE" dirty="0"/>
            </a:br>
            <a:r>
              <a:rPr lang="de-DE" dirty="0" smtClean="0"/>
              <a:t>zur Erde</a:t>
            </a:r>
            <a:endParaRPr lang="de-DE" dirty="0"/>
          </a:p>
        </p:txBody>
      </p:sp>
      <p:sp>
        <p:nvSpPr>
          <p:cNvPr id="4" name="Titel 3"/>
          <p:cNvSpPr>
            <a:spLocks noGrp="1"/>
          </p:cNvSpPr>
          <p:nvPr>
            <p:ph type="title"/>
          </p:nvPr>
        </p:nvSpPr>
        <p:spPr/>
        <p:txBody>
          <a:bodyPr>
            <a:normAutofit fontScale="90000"/>
          </a:bodyPr>
          <a:lstStyle/>
          <a:p>
            <a:r>
              <a:rPr lang="de-DE" dirty="0" smtClean="0"/>
              <a:t>Saturn</a:t>
            </a:r>
            <a:endParaRPr lang="de-DE" dirty="0"/>
          </a:p>
        </p:txBody>
      </p:sp>
      <p:grpSp>
        <p:nvGrpSpPr>
          <p:cNvPr id="17" name="Gruppierung 16"/>
          <p:cNvGrpSpPr/>
          <p:nvPr/>
        </p:nvGrpSpPr>
        <p:grpSpPr>
          <a:xfrm>
            <a:off x="3143250" y="759251"/>
            <a:ext cx="4513419" cy="3928765"/>
            <a:chOff x="3143250" y="759251"/>
            <a:chExt cx="4513419" cy="3928765"/>
          </a:xfrm>
        </p:grpSpPr>
        <p:sp>
          <p:nvSpPr>
            <p:cNvPr id="8" name="Rechteck 7"/>
            <p:cNvSpPr/>
            <p:nvPr/>
          </p:nvSpPr>
          <p:spPr>
            <a:xfrm>
              <a:off x="7138090" y="4380239"/>
              <a:ext cx="518579" cy="307777"/>
            </a:xfrm>
            <a:prstGeom prst="rect">
              <a:avLst/>
            </a:prstGeom>
          </p:spPr>
          <p:txBody>
            <a:bodyPr wrap="none">
              <a:spAutoFit/>
            </a:bodyPr>
            <a:lstStyle/>
            <a:p>
              <a:r>
                <a:rPr lang="de-DE" sz="1400" dirty="0" smtClean="0">
                  <a:solidFill>
                    <a:schemeClr val="bg1"/>
                  </a:solidFill>
                </a:rPr>
                <a:t>Erde</a:t>
              </a:r>
              <a:endParaRPr lang="de-DE" sz="1400" dirty="0">
                <a:solidFill>
                  <a:schemeClr val="bg1"/>
                </a:solidFill>
              </a:endParaRPr>
            </a:p>
          </p:txBody>
        </p:sp>
        <p:sp>
          <p:nvSpPr>
            <p:cNvPr id="9" name="Rechteck 8"/>
            <p:cNvSpPr/>
            <p:nvPr/>
          </p:nvSpPr>
          <p:spPr>
            <a:xfrm>
              <a:off x="3511180" y="759251"/>
              <a:ext cx="634734" cy="307777"/>
            </a:xfrm>
            <a:prstGeom prst="rect">
              <a:avLst/>
            </a:prstGeom>
          </p:spPr>
          <p:txBody>
            <a:bodyPr wrap="none">
              <a:spAutoFit/>
            </a:bodyPr>
            <a:lstStyle/>
            <a:p>
              <a:r>
                <a:rPr lang="de-DE" sz="1400" dirty="0" smtClean="0">
                  <a:solidFill>
                    <a:schemeClr val="bg1"/>
                  </a:solidFill>
                </a:rPr>
                <a:t>Venus</a:t>
              </a:r>
              <a:endParaRPr lang="de-DE" sz="1400" dirty="0">
                <a:solidFill>
                  <a:schemeClr val="bg1"/>
                </a:solidFill>
              </a:endParaRPr>
            </a:p>
          </p:txBody>
        </p:sp>
        <p:cxnSp>
          <p:nvCxnSpPr>
            <p:cNvPr id="13" name="Gerade Verbindung mit Pfeil 12"/>
            <p:cNvCxnSpPr/>
            <p:nvPr/>
          </p:nvCxnSpPr>
          <p:spPr>
            <a:xfrm flipH="1">
              <a:off x="3143250" y="958850"/>
              <a:ext cx="419100" cy="108178"/>
            </a:xfrm>
            <a:prstGeom prst="straightConnector1">
              <a:avLst/>
            </a:prstGeom>
            <a:ln>
              <a:solidFill>
                <a:srgbClr val="FFFF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Gerade Verbindung mit Pfeil 14"/>
            <p:cNvCxnSpPr/>
            <p:nvPr/>
          </p:nvCxnSpPr>
          <p:spPr>
            <a:xfrm flipH="1" flipV="1">
              <a:off x="6858000" y="4331240"/>
              <a:ext cx="311150" cy="187211"/>
            </a:xfrm>
            <a:prstGeom prst="straightConnector1">
              <a:avLst/>
            </a:prstGeom>
            <a:ln>
              <a:solidFill>
                <a:srgbClr val="FFFFFF"/>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7" name="Textfeld 6"/>
          <p:cNvSpPr txBox="1"/>
          <p:nvPr/>
        </p:nvSpPr>
        <p:spPr>
          <a:xfrm>
            <a:off x="7656669" y="4052152"/>
            <a:ext cx="1452416" cy="1015663"/>
          </a:xfrm>
          <a:prstGeom prst="rect">
            <a:avLst/>
          </a:prstGeom>
          <a:noFill/>
        </p:spPr>
        <p:txBody>
          <a:bodyPr wrap="square" rtlCol="0" anchor="ctr">
            <a:spAutoFit/>
          </a:bodyPr>
          <a:lstStyle/>
          <a:p>
            <a:pPr algn="r"/>
            <a:r>
              <a:rPr lang="de-DE" sz="1200" dirty="0" smtClean="0">
                <a:solidFill>
                  <a:schemeClr val="accent6">
                    <a:lumMod val="40000"/>
                    <a:lumOff val="60000"/>
                    <a:alpha val="50000"/>
                  </a:schemeClr>
                </a:solidFill>
              </a:rPr>
              <a:t>Mosaik aus </a:t>
            </a:r>
          </a:p>
          <a:p>
            <a:pPr algn="r"/>
            <a:r>
              <a:rPr lang="de-DE" sz="1200" dirty="0" smtClean="0">
                <a:solidFill>
                  <a:schemeClr val="accent6">
                    <a:lumMod val="40000"/>
                    <a:lumOff val="60000"/>
                    <a:alpha val="50000"/>
                  </a:schemeClr>
                </a:solidFill>
              </a:rPr>
              <a:t>mehreren</a:t>
            </a:r>
          </a:p>
          <a:p>
            <a:pPr algn="r"/>
            <a:r>
              <a:rPr lang="de-DE" sz="1200" dirty="0" smtClean="0">
                <a:solidFill>
                  <a:schemeClr val="accent6">
                    <a:lumMod val="40000"/>
                    <a:lumOff val="60000"/>
                    <a:alpha val="50000"/>
                  </a:schemeClr>
                </a:solidFill>
              </a:rPr>
              <a:t> Aufnahmen</a:t>
            </a:r>
          </a:p>
          <a:p>
            <a:pPr algn="r"/>
            <a:r>
              <a:rPr lang="de-DE" sz="1200" dirty="0" smtClean="0">
                <a:solidFill>
                  <a:schemeClr val="accent6">
                    <a:lumMod val="40000"/>
                    <a:lumOff val="60000"/>
                    <a:alpha val="50000"/>
                  </a:schemeClr>
                </a:solidFill>
              </a:rPr>
              <a:t>der Cassini-Sonde</a:t>
            </a:r>
          </a:p>
          <a:p>
            <a:pPr algn="r"/>
            <a:r>
              <a:rPr lang="de-DE" sz="1200" dirty="0" smtClean="0">
                <a:solidFill>
                  <a:schemeClr val="accent6">
                    <a:lumMod val="40000"/>
                    <a:lumOff val="60000"/>
                    <a:alpha val="50000"/>
                  </a:schemeClr>
                </a:solidFill>
              </a:rPr>
              <a:t>19.7.2013</a:t>
            </a:r>
            <a:endParaRPr lang="de-DE" sz="1200" dirty="0">
              <a:solidFill>
                <a:schemeClr val="accent6">
                  <a:lumMod val="40000"/>
                  <a:lumOff val="60000"/>
                  <a:alpha val="50000"/>
                </a:schemeClr>
              </a:solidFill>
            </a:endParaRPr>
          </a:p>
        </p:txBody>
      </p:sp>
    </p:spTree>
    <p:extLst>
      <p:ext uri="{BB962C8B-B14F-4D97-AF65-F5344CB8AC3E}">
        <p14:creationId xmlns:p14="http://schemas.microsoft.com/office/powerpoint/2010/main" val="194860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r>
              <a:rPr lang="de-DE" dirty="0" smtClean="0"/>
              <a:t>mit Monden im Teleskop</a:t>
            </a:r>
          </a:p>
        </p:txBody>
      </p:sp>
      <p:sp>
        <p:nvSpPr>
          <p:cNvPr id="2" name="Titel 1"/>
          <p:cNvSpPr>
            <a:spLocks noGrp="1"/>
          </p:cNvSpPr>
          <p:nvPr>
            <p:ph type="title"/>
          </p:nvPr>
        </p:nvSpPr>
        <p:spPr/>
        <p:txBody>
          <a:bodyPr>
            <a:normAutofit fontScale="90000"/>
          </a:bodyPr>
          <a:lstStyle/>
          <a:p>
            <a:r>
              <a:rPr lang="de-DE" dirty="0" smtClean="0"/>
              <a:t>Jupiter </a:t>
            </a:r>
            <a:r>
              <a:rPr lang="de-DE" dirty="0" smtClean="0"/>
              <a:t>							und 				Saturn</a:t>
            </a:r>
            <a:endParaRPr lang="de-DE" dirty="0"/>
          </a:p>
        </p:txBody>
      </p:sp>
      <p:pic>
        <p:nvPicPr>
          <p:cNvPr id="6" name="Bild 5" descr="Saturn.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62550" y="2108200"/>
            <a:ext cx="3790951" cy="2527300"/>
          </a:xfrm>
          <a:prstGeom prst="rect">
            <a:avLst/>
          </a:prstGeom>
        </p:spPr>
      </p:pic>
      <p:pic>
        <p:nvPicPr>
          <p:cNvPr id="7" name="Bild 6"/>
          <p:cNvPicPr>
            <a:picLocks noChangeAspect="1"/>
          </p:cNvPicPr>
          <p:nvPr/>
        </p:nvPicPr>
        <p:blipFill>
          <a:blip r:embed="rId4"/>
          <a:stretch>
            <a:fillRect/>
          </a:stretch>
        </p:blipFill>
        <p:spPr>
          <a:xfrm>
            <a:off x="321732" y="2036653"/>
            <a:ext cx="3932768" cy="2598847"/>
          </a:xfrm>
          <a:prstGeom prst="rect">
            <a:avLst/>
          </a:prstGeom>
        </p:spPr>
      </p:pic>
      <p:cxnSp>
        <p:nvCxnSpPr>
          <p:cNvPr id="9" name="Gerade Verbindung 8"/>
          <p:cNvCxnSpPr/>
          <p:nvPr/>
        </p:nvCxnSpPr>
        <p:spPr>
          <a:xfrm>
            <a:off x="4749800" y="1498600"/>
            <a:ext cx="0" cy="3276600"/>
          </a:xfrm>
          <a:prstGeom prst="line">
            <a:avLst/>
          </a:prstGeom>
          <a:ln>
            <a:solidFill>
              <a:schemeClr val="accent6">
                <a:lumMod val="40000"/>
                <a:lumOff val="60000"/>
                <a:alpha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5477458"/>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xmlns:p14="http://schemas.microsoft.com/office/powerpoint/2010/main" spd="med" advTm="10000">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5" descr="STSCI-H-p1906a-f-1028x543.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17700" y="655966"/>
            <a:ext cx="7124700" cy="3763338"/>
          </a:xfrm>
          <a:prstGeom prst="rect">
            <a:avLst/>
          </a:prstGeom>
        </p:spPr>
      </p:pic>
      <p:sp>
        <p:nvSpPr>
          <p:cNvPr id="5" name="Inhaltsplatzhalter 4"/>
          <p:cNvSpPr>
            <a:spLocks noGrp="1"/>
          </p:cNvSpPr>
          <p:nvPr>
            <p:ph idx="1"/>
          </p:nvPr>
        </p:nvSpPr>
        <p:spPr/>
        <p:txBody>
          <a:bodyPr/>
          <a:lstStyle/>
          <a:p>
            <a:r>
              <a:rPr lang="de-DE" dirty="0" smtClean="0"/>
              <a:t>die «Entdeckten»</a:t>
            </a:r>
            <a:endParaRPr lang="de-DE" dirty="0"/>
          </a:p>
        </p:txBody>
      </p:sp>
      <p:sp>
        <p:nvSpPr>
          <p:cNvPr id="4" name="Titel 3"/>
          <p:cNvSpPr>
            <a:spLocks noGrp="1"/>
          </p:cNvSpPr>
          <p:nvPr>
            <p:ph type="title"/>
          </p:nvPr>
        </p:nvSpPr>
        <p:spPr/>
        <p:txBody>
          <a:bodyPr>
            <a:normAutofit fontScale="90000"/>
          </a:bodyPr>
          <a:lstStyle/>
          <a:p>
            <a:r>
              <a:rPr lang="de-DE" dirty="0"/>
              <a:t>	</a:t>
            </a:r>
            <a:r>
              <a:rPr lang="de-DE" dirty="0" smtClean="0"/>
              <a:t>					Uranus 		   und 		   Neptun</a:t>
            </a:r>
            <a:endParaRPr lang="de-DE" dirty="0"/>
          </a:p>
        </p:txBody>
      </p:sp>
      <p:sp>
        <p:nvSpPr>
          <p:cNvPr id="7" name="Textfeld 6"/>
          <p:cNvSpPr txBox="1"/>
          <p:nvPr/>
        </p:nvSpPr>
        <p:spPr>
          <a:xfrm>
            <a:off x="220132" y="2463132"/>
            <a:ext cx="1915909" cy="646331"/>
          </a:xfrm>
          <a:prstGeom prst="rect">
            <a:avLst/>
          </a:prstGeom>
          <a:noFill/>
        </p:spPr>
        <p:txBody>
          <a:bodyPr wrap="none" rtlCol="0">
            <a:spAutoFit/>
          </a:bodyPr>
          <a:lstStyle/>
          <a:p>
            <a:r>
              <a:rPr lang="de-DE" sz="1200" dirty="0" smtClean="0">
                <a:solidFill>
                  <a:schemeClr val="accent6">
                    <a:lumMod val="40000"/>
                    <a:lumOff val="60000"/>
                    <a:alpha val="50000"/>
                  </a:schemeClr>
                </a:solidFill>
              </a:rPr>
              <a:t>Aufnahmen </a:t>
            </a:r>
          </a:p>
          <a:p>
            <a:r>
              <a:rPr lang="de-DE" sz="1200" dirty="0" smtClean="0">
                <a:solidFill>
                  <a:schemeClr val="accent6">
                    <a:lumMod val="40000"/>
                    <a:lumOff val="60000"/>
                    <a:alpha val="50000"/>
                  </a:schemeClr>
                </a:solidFill>
              </a:rPr>
              <a:t>Hubble-Weltraumteleskop</a:t>
            </a:r>
          </a:p>
          <a:p>
            <a:r>
              <a:rPr lang="de-DE" sz="1200" dirty="0" smtClean="0">
                <a:solidFill>
                  <a:schemeClr val="accent6">
                    <a:lumMod val="40000"/>
                    <a:lumOff val="60000"/>
                    <a:alpha val="50000"/>
                  </a:schemeClr>
                </a:solidFill>
              </a:rPr>
              <a:t>November 2018</a:t>
            </a:r>
            <a:endParaRPr lang="de-DE" sz="1200" dirty="0">
              <a:solidFill>
                <a:schemeClr val="accent6">
                  <a:lumMod val="40000"/>
                  <a:lumOff val="60000"/>
                  <a:alpha val="50000"/>
                </a:schemeClr>
              </a:solidFill>
            </a:endParaRPr>
          </a:p>
        </p:txBody>
      </p:sp>
      <p:sp>
        <p:nvSpPr>
          <p:cNvPr id="9" name="Rechteck 8"/>
          <p:cNvSpPr/>
          <p:nvPr/>
        </p:nvSpPr>
        <p:spPr>
          <a:xfrm>
            <a:off x="5410200" y="647700"/>
            <a:ext cx="152400" cy="43307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8" name="Gerade Verbindung 7"/>
          <p:cNvCxnSpPr/>
          <p:nvPr/>
        </p:nvCxnSpPr>
        <p:spPr>
          <a:xfrm>
            <a:off x="5562600" y="1222794"/>
            <a:ext cx="0" cy="3276600"/>
          </a:xfrm>
          <a:prstGeom prst="line">
            <a:avLst/>
          </a:prstGeom>
          <a:ln>
            <a:solidFill>
              <a:schemeClr val="accent6">
                <a:lumMod val="40000"/>
                <a:lumOff val="60000"/>
                <a:alpha val="50000"/>
              </a:schemeClr>
            </a:solidFill>
          </a:ln>
        </p:spPr>
        <p:style>
          <a:lnRef idx="2">
            <a:schemeClr val="accent1"/>
          </a:lnRef>
          <a:fillRef idx="0">
            <a:schemeClr val="accent1"/>
          </a:fillRef>
          <a:effectRef idx="1">
            <a:schemeClr val="accent1"/>
          </a:effectRef>
          <a:fontRef idx="minor">
            <a:schemeClr val="tx1"/>
          </a:fontRef>
        </p:style>
      </p:cxnSp>
      <p:sp>
        <p:nvSpPr>
          <p:cNvPr id="10" name="Textfeld 9"/>
          <p:cNvSpPr txBox="1"/>
          <p:nvPr/>
        </p:nvSpPr>
        <p:spPr>
          <a:xfrm>
            <a:off x="2890145" y="4023893"/>
            <a:ext cx="1694770" cy="523220"/>
          </a:xfrm>
          <a:prstGeom prst="rect">
            <a:avLst/>
          </a:prstGeom>
          <a:noFill/>
        </p:spPr>
        <p:txBody>
          <a:bodyPr wrap="none" rtlCol="0">
            <a:spAutoFit/>
          </a:bodyPr>
          <a:lstStyle/>
          <a:p>
            <a:r>
              <a:rPr lang="de-DE" sz="1400" dirty="0" smtClean="0">
                <a:solidFill>
                  <a:schemeClr val="accent6">
                    <a:lumMod val="40000"/>
                    <a:lumOff val="60000"/>
                    <a:alpha val="50000"/>
                  </a:schemeClr>
                </a:solidFill>
              </a:rPr>
              <a:t>Entdeckt 1781 durch </a:t>
            </a:r>
          </a:p>
          <a:p>
            <a:r>
              <a:rPr lang="de-DE" sz="1400" dirty="0" smtClean="0">
                <a:solidFill>
                  <a:schemeClr val="accent6">
                    <a:lumMod val="40000"/>
                    <a:lumOff val="60000"/>
                    <a:alpha val="50000"/>
                  </a:schemeClr>
                </a:solidFill>
              </a:rPr>
              <a:t>William Herschel</a:t>
            </a:r>
            <a:endParaRPr lang="de-DE" sz="1400" dirty="0">
              <a:solidFill>
                <a:schemeClr val="accent6">
                  <a:lumMod val="40000"/>
                  <a:lumOff val="60000"/>
                  <a:alpha val="50000"/>
                </a:schemeClr>
              </a:solidFill>
            </a:endParaRPr>
          </a:p>
        </p:txBody>
      </p:sp>
      <p:sp>
        <p:nvSpPr>
          <p:cNvPr id="11" name="Textfeld 10"/>
          <p:cNvSpPr txBox="1"/>
          <p:nvPr/>
        </p:nvSpPr>
        <p:spPr>
          <a:xfrm>
            <a:off x="6510887" y="4023893"/>
            <a:ext cx="2142471" cy="954107"/>
          </a:xfrm>
          <a:prstGeom prst="rect">
            <a:avLst/>
          </a:prstGeom>
          <a:noFill/>
        </p:spPr>
        <p:txBody>
          <a:bodyPr wrap="none" rtlCol="0">
            <a:spAutoFit/>
          </a:bodyPr>
          <a:lstStyle/>
          <a:p>
            <a:r>
              <a:rPr lang="de-DE" sz="1400" dirty="0" smtClean="0">
                <a:solidFill>
                  <a:schemeClr val="accent6">
                    <a:lumMod val="40000"/>
                    <a:lumOff val="60000"/>
                    <a:alpha val="50000"/>
                  </a:schemeClr>
                </a:solidFill>
              </a:rPr>
              <a:t>Entdeckt 1846</a:t>
            </a:r>
            <a:r>
              <a:rPr lang="de-DE" sz="1400" dirty="0">
                <a:solidFill>
                  <a:schemeClr val="accent6">
                    <a:lumMod val="40000"/>
                    <a:lumOff val="60000"/>
                    <a:alpha val="50000"/>
                  </a:schemeClr>
                </a:solidFill>
              </a:rPr>
              <a:t> </a:t>
            </a:r>
            <a:r>
              <a:rPr lang="de-DE" sz="1400" dirty="0" smtClean="0">
                <a:solidFill>
                  <a:schemeClr val="accent6">
                    <a:lumMod val="40000"/>
                    <a:lumOff val="60000"/>
                    <a:alpha val="50000"/>
                  </a:schemeClr>
                </a:solidFill>
              </a:rPr>
              <a:t>durch  </a:t>
            </a:r>
          </a:p>
          <a:p>
            <a:r>
              <a:rPr lang="de-DE" sz="1400" dirty="0" smtClean="0">
                <a:solidFill>
                  <a:schemeClr val="accent6">
                    <a:lumMod val="40000"/>
                    <a:lumOff val="60000"/>
                    <a:alpha val="50000"/>
                  </a:schemeClr>
                </a:solidFill>
              </a:rPr>
              <a:t>Johann Gottfried Galle </a:t>
            </a:r>
          </a:p>
          <a:p>
            <a:r>
              <a:rPr lang="de-DE" sz="1400" dirty="0" smtClean="0">
                <a:solidFill>
                  <a:schemeClr val="accent6">
                    <a:lumMod val="40000"/>
                    <a:lumOff val="60000"/>
                    <a:alpha val="50000"/>
                  </a:schemeClr>
                </a:solidFill>
              </a:rPr>
              <a:t>nach Vorausberechnungen </a:t>
            </a:r>
          </a:p>
          <a:p>
            <a:r>
              <a:rPr lang="de-DE" sz="1400" dirty="0" smtClean="0">
                <a:solidFill>
                  <a:schemeClr val="accent6">
                    <a:lumMod val="40000"/>
                    <a:lumOff val="60000"/>
                    <a:alpha val="50000"/>
                  </a:schemeClr>
                </a:solidFill>
              </a:rPr>
              <a:t>von Urbain Le </a:t>
            </a:r>
            <a:r>
              <a:rPr lang="de-DE" sz="1400" dirty="0" err="1" smtClean="0">
                <a:solidFill>
                  <a:schemeClr val="accent6">
                    <a:lumMod val="40000"/>
                    <a:lumOff val="60000"/>
                    <a:alpha val="50000"/>
                  </a:schemeClr>
                </a:solidFill>
              </a:rPr>
              <a:t>Verrier</a:t>
            </a:r>
            <a:endParaRPr lang="de-DE" sz="1400" dirty="0">
              <a:solidFill>
                <a:schemeClr val="accent6">
                  <a:lumMod val="40000"/>
                  <a:lumOff val="60000"/>
                  <a:alpha val="50000"/>
                </a:schemeClr>
              </a:solidFill>
            </a:endParaRPr>
          </a:p>
        </p:txBody>
      </p:sp>
    </p:spTree>
    <p:extLst>
      <p:ext uri="{BB962C8B-B14F-4D97-AF65-F5344CB8AC3E}">
        <p14:creationId xmlns:p14="http://schemas.microsoft.com/office/powerpoint/2010/main" val="77263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descr="PIA19857.jpg"/>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3466294" y="0"/>
            <a:ext cx="5056209" cy="5016500"/>
          </a:xfrm>
        </p:spPr>
      </p:pic>
      <p:sp>
        <p:nvSpPr>
          <p:cNvPr id="7" name="Textfeld 6"/>
          <p:cNvSpPr txBox="1"/>
          <p:nvPr/>
        </p:nvSpPr>
        <p:spPr>
          <a:xfrm>
            <a:off x="296332" y="3381801"/>
            <a:ext cx="2103986" cy="523220"/>
          </a:xfrm>
          <a:prstGeom prst="rect">
            <a:avLst/>
          </a:prstGeom>
          <a:noFill/>
        </p:spPr>
        <p:txBody>
          <a:bodyPr wrap="none" rtlCol="0">
            <a:spAutoFit/>
          </a:bodyPr>
          <a:lstStyle/>
          <a:p>
            <a:r>
              <a:rPr lang="de-DE" sz="1400" dirty="0" smtClean="0">
                <a:solidFill>
                  <a:schemeClr val="accent6">
                    <a:lumMod val="40000"/>
                    <a:lumOff val="60000"/>
                    <a:alpha val="50000"/>
                  </a:schemeClr>
                </a:solidFill>
              </a:rPr>
              <a:t>Aufnahme 13. Juli 2015</a:t>
            </a:r>
          </a:p>
          <a:p>
            <a:r>
              <a:rPr lang="de-DE" sz="1400" dirty="0" smtClean="0">
                <a:solidFill>
                  <a:schemeClr val="accent6">
                    <a:lumMod val="40000"/>
                    <a:lumOff val="60000"/>
                    <a:alpha val="50000"/>
                  </a:schemeClr>
                </a:solidFill>
              </a:rPr>
              <a:t>Raumsonde New </a:t>
            </a:r>
            <a:r>
              <a:rPr lang="de-DE" sz="1400" dirty="0" err="1" smtClean="0">
                <a:solidFill>
                  <a:schemeClr val="accent6">
                    <a:lumMod val="40000"/>
                    <a:lumOff val="60000"/>
                    <a:alpha val="50000"/>
                  </a:schemeClr>
                </a:solidFill>
              </a:rPr>
              <a:t>Horizons</a:t>
            </a:r>
            <a:endParaRPr lang="de-DE" sz="1400" dirty="0">
              <a:solidFill>
                <a:schemeClr val="accent6">
                  <a:lumMod val="40000"/>
                  <a:lumOff val="60000"/>
                  <a:alpha val="50000"/>
                </a:schemeClr>
              </a:solidFill>
            </a:endParaRPr>
          </a:p>
        </p:txBody>
      </p:sp>
      <p:sp>
        <p:nvSpPr>
          <p:cNvPr id="8" name="Inhaltsplatzhalter 4"/>
          <p:cNvSpPr txBox="1">
            <a:spLocks/>
          </p:cNvSpPr>
          <p:nvPr/>
        </p:nvSpPr>
        <p:spPr>
          <a:xfrm>
            <a:off x="220132" y="571500"/>
            <a:ext cx="3970868" cy="3009900"/>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3200" kern="1200">
                <a:solidFill>
                  <a:srgbClr val="FCD5B5">
                    <a:alpha val="50000"/>
                  </a:srgb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CD5B5"/>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CD5B5"/>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CD5B5"/>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CD5B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sz="2400" smtClean="0"/>
              <a:t>ein </a:t>
            </a:r>
          </a:p>
          <a:p>
            <a:r>
              <a:rPr lang="de-DE" sz="2400" smtClean="0"/>
              <a:t>Zwergplanet</a:t>
            </a:r>
            <a:endParaRPr lang="de-DE" sz="2400" dirty="0" smtClean="0"/>
          </a:p>
        </p:txBody>
      </p:sp>
      <p:sp>
        <p:nvSpPr>
          <p:cNvPr id="9" name="Titel 3"/>
          <p:cNvSpPr>
            <a:spLocks noGrp="1"/>
          </p:cNvSpPr>
          <p:nvPr>
            <p:ph type="title"/>
          </p:nvPr>
        </p:nvSpPr>
        <p:spPr>
          <a:xfrm>
            <a:off x="220132" y="76201"/>
            <a:ext cx="8009467" cy="571499"/>
          </a:xfrm>
        </p:spPr>
        <p:txBody>
          <a:bodyPr>
            <a:normAutofit fontScale="90000"/>
          </a:bodyPr>
          <a:lstStyle/>
          <a:p>
            <a:r>
              <a:rPr lang="de-DE" dirty="0" smtClean="0"/>
              <a:t>(Pluto)</a:t>
            </a:r>
            <a:endParaRPr lang="de-DE" dirty="0"/>
          </a:p>
        </p:txBody>
      </p:sp>
    </p:spTree>
    <p:extLst>
      <p:ext uri="{BB962C8B-B14F-4D97-AF65-F5344CB8AC3E}">
        <p14:creationId xmlns:p14="http://schemas.microsoft.com/office/powerpoint/2010/main" val="3164757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220132" y="571500"/>
            <a:ext cx="3970868" cy="3009900"/>
          </a:xfrm>
        </p:spPr>
        <p:txBody>
          <a:bodyPr>
            <a:normAutofit/>
          </a:bodyPr>
          <a:lstStyle/>
          <a:p>
            <a:r>
              <a:rPr lang="de-DE" sz="2400" dirty="0" smtClean="0"/>
              <a:t>ein </a:t>
            </a:r>
          </a:p>
          <a:p>
            <a:r>
              <a:rPr lang="de-DE" sz="2400" dirty="0" smtClean="0"/>
              <a:t>Zwergplanet</a:t>
            </a:r>
          </a:p>
        </p:txBody>
      </p:sp>
      <p:sp>
        <p:nvSpPr>
          <p:cNvPr id="4" name="Titel 3"/>
          <p:cNvSpPr>
            <a:spLocks noGrp="1"/>
          </p:cNvSpPr>
          <p:nvPr>
            <p:ph type="title"/>
          </p:nvPr>
        </p:nvSpPr>
        <p:spPr/>
        <p:txBody>
          <a:bodyPr>
            <a:normAutofit fontScale="90000"/>
          </a:bodyPr>
          <a:lstStyle/>
          <a:p>
            <a:r>
              <a:rPr lang="de-DE" dirty="0" smtClean="0"/>
              <a:t>(Pluto)</a:t>
            </a:r>
            <a:endParaRPr lang="de-DE" dirty="0"/>
          </a:p>
        </p:txBody>
      </p:sp>
      <p:sp>
        <p:nvSpPr>
          <p:cNvPr id="8" name="Textfeld 7"/>
          <p:cNvSpPr txBox="1"/>
          <p:nvPr/>
        </p:nvSpPr>
        <p:spPr>
          <a:xfrm>
            <a:off x="220132" y="3369101"/>
            <a:ext cx="1808383" cy="738664"/>
          </a:xfrm>
          <a:prstGeom prst="rect">
            <a:avLst/>
          </a:prstGeom>
          <a:noFill/>
        </p:spPr>
        <p:txBody>
          <a:bodyPr wrap="none" rtlCol="0">
            <a:spAutoFit/>
          </a:bodyPr>
          <a:lstStyle/>
          <a:p>
            <a:r>
              <a:rPr lang="de-DE" sz="1400" dirty="0" smtClean="0">
                <a:solidFill>
                  <a:schemeClr val="accent6">
                    <a:lumMod val="40000"/>
                    <a:lumOff val="60000"/>
                    <a:alpha val="50000"/>
                  </a:schemeClr>
                </a:solidFill>
              </a:rPr>
              <a:t>Aufnahmen </a:t>
            </a:r>
          </a:p>
          <a:p>
            <a:r>
              <a:rPr lang="de-DE" sz="1400" dirty="0" smtClean="0">
                <a:solidFill>
                  <a:schemeClr val="accent6">
                    <a:lumMod val="40000"/>
                    <a:lumOff val="60000"/>
                    <a:alpha val="50000"/>
                  </a:schemeClr>
                </a:solidFill>
              </a:rPr>
              <a:t>50-cm-Teleskop</a:t>
            </a:r>
          </a:p>
          <a:p>
            <a:r>
              <a:rPr lang="de-DE" sz="1400" dirty="0" smtClean="0">
                <a:solidFill>
                  <a:schemeClr val="accent6">
                    <a:lumMod val="40000"/>
                    <a:lumOff val="60000"/>
                    <a:alpha val="50000"/>
                  </a:schemeClr>
                </a:solidFill>
              </a:rPr>
              <a:t>Sternwarte Bülach (</a:t>
            </a:r>
            <a:r>
              <a:rPr lang="de-DE" sz="1400" dirty="0" err="1" smtClean="0">
                <a:solidFill>
                  <a:schemeClr val="accent6">
                    <a:lumMod val="40000"/>
                    <a:lumOff val="60000"/>
                    <a:alpha val="50000"/>
                  </a:schemeClr>
                </a:solidFill>
              </a:rPr>
              <a:t>aj</a:t>
            </a:r>
            <a:r>
              <a:rPr lang="de-DE" sz="1400" dirty="0" smtClean="0">
                <a:solidFill>
                  <a:schemeClr val="accent6">
                    <a:lumMod val="40000"/>
                    <a:lumOff val="60000"/>
                    <a:alpha val="50000"/>
                  </a:schemeClr>
                </a:solidFill>
              </a:rPr>
              <a:t>)</a:t>
            </a:r>
            <a:endParaRPr lang="de-DE" sz="1400" dirty="0">
              <a:solidFill>
                <a:schemeClr val="accent6">
                  <a:lumMod val="40000"/>
                  <a:lumOff val="60000"/>
                  <a:alpha val="50000"/>
                </a:schemeClr>
              </a:solidFill>
            </a:endParaRPr>
          </a:p>
        </p:txBody>
      </p:sp>
      <p:grpSp>
        <p:nvGrpSpPr>
          <p:cNvPr id="11" name="Gruppierung 10"/>
          <p:cNvGrpSpPr/>
          <p:nvPr/>
        </p:nvGrpSpPr>
        <p:grpSpPr>
          <a:xfrm>
            <a:off x="2072247" y="70992"/>
            <a:ext cx="6896676" cy="4914979"/>
            <a:chOff x="2072247" y="70992"/>
            <a:chExt cx="6896676" cy="4914979"/>
          </a:xfrm>
        </p:grpSpPr>
        <p:pic>
          <p:nvPicPr>
            <p:cNvPr id="6" name="Bild 5" descr="Pluto 16. Mai 198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72247" y="431799"/>
              <a:ext cx="3343094" cy="4537301"/>
            </a:xfrm>
            <a:prstGeom prst="rect">
              <a:avLst/>
            </a:prstGeom>
            <a:ln>
              <a:solidFill>
                <a:schemeClr val="accent6">
                  <a:lumMod val="40000"/>
                  <a:lumOff val="60000"/>
                  <a:alpha val="50000"/>
                </a:schemeClr>
              </a:solidFill>
            </a:ln>
          </p:spPr>
        </p:pic>
        <p:pic>
          <p:nvPicPr>
            <p:cNvPr id="7" name="Bild 6" descr="Pluto 20. Mai 1987.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13400" y="431800"/>
              <a:ext cx="3355523" cy="4554171"/>
            </a:xfrm>
            <a:prstGeom prst="rect">
              <a:avLst/>
            </a:prstGeom>
            <a:ln>
              <a:solidFill>
                <a:schemeClr val="accent6">
                  <a:lumMod val="40000"/>
                  <a:lumOff val="60000"/>
                  <a:alpha val="50000"/>
                </a:schemeClr>
              </a:solidFill>
            </a:ln>
          </p:spPr>
        </p:pic>
        <p:sp>
          <p:nvSpPr>
            <p:cNvPr id="9" name="Textfeld 8"/>
            <p:cNvSpPr txBox="1"/>
            <p:nvPr/>
          </p:nvSpPr>
          <p:spPr>
            <a:xfrm>
              <a:off x="3174875" y="70992"/>
              <a:ext cx="1137839" cy="307777"/>
            </a:xfrm>
            <a:prstGeom prst="rect">
              <a:avLst/>
            </a:prstGeom>
            <a:noFill/>
          </p:spPr>
          <p:txBody>
            <a:bodyPr wrap="none" rtlCol="0">
              <a:spAutoFit/>
            </a:bodyPr>
            <a:lstStyle/>
            <a:p>
              <a:r>
                <a:rPr lang="de-DE" sz="1400" dirty="0" smtClean="0">
                  <a:solidFill>
                    <a:schemeClr val="accent6">
                      <a:lumMod val="40000"/>
                      <a:lumOff val="60000"/>
                      <a:alpha val="50000"/>
                    </a:schemeClr>
                  </a:solidFill>
                </a:rPr>
                <a:t>16. Mai 1987</a:t>
              </a:r>
              <a:endParaRPr lang="de-DE" sz="1400" dirty="0">
                <a:solidFill>
                  <a:schemeClr val="accent6">
                    <a:lumMod val="40000"/>
                    <a:lumOff val="60000"/>
                    <a:alpha val="50000"/>
                  </a:schemeClr>
                </a:solidFill>
              </a:endParaRPr>
            </a:p>
          </p:txBody>
        </p:sp>
        <p:sp>
          <p:nvSpPr>
            <p:cNvPr id="10" name="Textfeld 9"/>
            <p:cNvSpPr txBox="1"/>
            <p:nvPr/>
          </p:nvSpPr>
          <p:spPr>
            <a:xfrm>
              <a:off x="6722242" y="70992"/>
              <a:ext cx="1137839" cy="307777"/>
            </a:xfrm>
            <a:prstGeom prst="rect">
              <a:avLst/>
            </a:prstGeom>
            <a:noFill/>
          </p:spPr>
          <p:txBody>
            <a:bodyPr wrap="none" rtlCol="0">
              <a:spAutoFit/>
            </a:bodyPr>
            <a:lstStyle/>
            <a:p>
              <a:r>
                <a:rPr lang="de-DE" sz="1400" dirty="0" smtClean="0">
                  <a:solidFill>
                    <a:schemeClr val="accent6">
                      <a:lumMod val="40000"/>
                      <a:lumOff val="60000"/>
                      <a:alpha val="50000"/>
                    </a:schemeClr>
                  </a:solidFill>
                </a:rPr>
                <a:t>20. Mai 1987</a:t>
              </a:r>
              <a:endParaRPr lang="de-DE" sz="1400" dirty="0">
                <a:solidFill>
                  <a:schemeClr val="accent6">
                    <a:lumMod val="40000"/>
                    <a:lumOff val="60000"/>
                    <a:alpha val="50000"/>
                  </a:schemeClr>
                </a:solidFill>
              </a:endParaRPr>
            </a:p>
          </p:txBody>
        </p:sp>
      </p:grpSp>
    </p:spTree>
    <p:extLst>
      <p:ext uri="{BB962C8B-B14F-4D97-AF65-F5344CB8AC3E}">
        <p14:creationId xmlns:p14="http://schemas.microsoft.com/office/powerpoint/2010/main" val="136680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PIA2294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00500" y="0"/>
            <a:ext cx="5143500" cy="5143500"/>
          </a:xfrm>
          <a:prstGeom prst="rect">
            <a:avLst/>
          </a:prstGeom>
        </p:spPr>
      </p:pic>
      <p:sp>
        <p:nvSpPr>
          <p:cNvPr id="2" name="Titel 1"/>
          <p:cNvSpPr>
            <a:spLocks noGrp="1"/>
          </p:cNvSpPr>
          <p:nvPr>
            <p:ph type="ctrTitle"/>
          </p:nvPr>
        </p:nvSpPr>
        <p:spPr>
          <a:xfrm>
            <a:off x="927100" y="463285"/>
            <a:ext cx="5715000" cy="1454415"/>
          </a:xfrm>
        </p:spPr>
        <p:txBody>
          <a:bodyPr>
            <a:normAutofit/>
          </a:bodyPr>
          <a:lstStyle/>
          <a:p>
            <a:r>
              <a:rPr lang="de-DE" sz="4400" dirty="0" smtClean="0"/>
              <a:t>Planeten des </a:t>
            </a:r>
            <a:br>
              <a:rPr lang="de-DE" sz="4400" dirty="0" smtClean="0"/>
            </a:br>
            <a:r>
              <a:rPr lang="de-DE" sz="4400" dirty="0" smtClean="0"/>
              <a:t>Sonnensystems</a:t>
            </a:r>
            <a:endParaRPr lang="de-DE" sz="4400" dirty="0"/>
          </a:p>
        </p:txBody>
      </p:sp>
    </p:spTree>
    <p:extLst>
      <p:ext uri="{BB962C8B-B14F-4D97-AF65-F5344CB8AC3E}">
        <p14:creationId xmlns:p14="http://schemas.microsoft.com/office/powerpoint/2010/main" val="21272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220132" y="571500"/>
            <a:ext cx="3970868" cy="3009900"/>
          </a:xfrm>
        </p:spPr>
        <p:txBody>
          <a:bodyPr>
            <a:normAutofit/>
          </a:bodyPr>
          <a:lstStyle/>
          <a:p>
            <a:r>
              <a:rPr lang="de-DE" sz="2400" dirty="0" smtClean="0"/>
              <a:t>ein </a:t>
            </a:r>
          </a:p>
          <a:p>
            <a:r>
              <a:rPr lang="de-DE" sz="2400" dirty="0" smtClean="0"/>
              <a:t>Zwergplanet</a:t>
            </a:r>
          </a:p>
        </p:txBody>
      </p:sp>
      <p:sp>
        <p:nvSpPr>
          <p:cNvPr id="4" name="Titel 3"/>
          <p:cNvSpPr>
            <a:spLocks noGrp="1"/>
          </p:cNvSpPr>
          <p:nvPr>
            <p:ph type="title"/>
          </p:nvPr>
        </p:nvSpPr>
        <p:spPr/>
        <p:txBody>
          <a:bodyPr>
            <a:normAutofit fontScale="90000"/>
          </a:bodyPr>
          <a:lstStyle/>
          <a:p>
            <a:r>
              <a:rPr lang="de-DE" dirty="0" smtClean="0"/>
              <a:t>(Pluto)</a:t>
            </a:r>
            <a:endParaRPr lang="de-DE" dirty="0"/>
          </a:p>
        </p:txBody>
      </p:sp>
      <p:sp>
        <p:nvSpPr>
          <p:cNvPr id="8" name="Textfeld 7"/>
          <p:cNvSpPr txBox="1"/>
          <p:nvPr/>
        </p:nvSpPr>
        <p:spPr>
          <a:xfrm>
            <a:off x="220132" y="3369101"/>
            <a:ext cx="1808383" cy="738664"/>
          </a:xfrm>
          <a:prstGeom prst="rect">
            <a:avLst/>
          </a:prstGeom>
          <a:noFill/>
        </p:spPr>
        <p:txBody>
          <a:bodyPr wrap="none" rtlCol="0">
            <a:spAutoFit/>
          </a:bodyPr>
          <a:lstStyle/>
          <a:p>
            <a:r>
              <a:rPr lang="de-DE" sz="1400" dirty="0" smtClean="0">
                <a:solidFill>
                  <a:schemeClr val="accent6">
                    <a:lumMod val="40000"/>
                    <a:lumOff val="60000"/>
                    <a:alpha val="50000"/>
                  </a:schemeClr>
                </a:solidFill>
              </a:rPr>
              <a:t>Aufnahmen </a:t>
            </a:r>
          </a:p>
          <a:p>
            <a:r>
              <a:rPr lang="de-DE" sz="1400" dirty="0" smtClean="0">
                <a:solidFill>
                  <a:schemeClr val="accent6">
                    <a:lumMod val="40000"/>
                    <a:lumOff val="60000"/>
                    <a:alpha val="50000"/>
                  </a:schemeClr>
                </a:solidFill>
              </a:rPr>
              <a:t>50-cm-Teleskop</a:t>
            </a:r>
          </a:p>
          <a:p>
            <a:r>
              <a:rPr lang="de-DE" sz="1400" dirty="0" smtClean="0">
                <a:solidFill>
                  <a:schemeClr val="accent6">
                    <a:lumMod val="40000"/>
                    <a:lumOff val="60000"/>
                    <a:alpha val="50000"/>
                  </a:schemeClr>
                </a:solidFill>
              </a:rPr>
              <a:t>Sternwarte Bülach (</a:t>
            </a:r>
            <a:r>
              <a:rPr lang="de-DE" sz="1400" dirty="0" err="1" smtClean="0">
                <a:solidFill>
                  <a:schemeClr val="accent6">
                    <a:lumMod val="40000"/>
                    <a:lumOff val="60000"/>
                    <a:alpha val="50000"/>
                  </a:schemeClr>
                </a:solidFill>
              </a:rPr>
              <a:t>aj</a:t>
            </a:r>
            <a:r>
              <a:rPr lang="de-DE" sz="1400" dirty="0" smtClean="0">
                <a:solidFill>
                  <a:schemeClr val="accent6">
                    <a:lumMod val="40000"/>
                    <a:lumOff val="60000"/>
                    <a:alpha val="50000"/>
                  </a:schemeClr>
                </a:solidFill>
              </a:rPr>
              <a:t>)</a:t>
            </a:r>
            <a:endParaRPr lang="de-DE" sz="1400" dirty="0">
              <a:solidFill>
                <a:schemeClr val="accent6">
                  <a:lumMod val="40000"/>
                  <a:lumOff val="60000"/>
                  <a:alpha val="50000"/>
                </a:schemeClr>
              </a:solidFill>
            </a:endParaRPr>
          </a:p>
        </p:txBody>
      </p:sp>
      <p:grpSp>
        <p:nvGrpSpPr>
          <p:cNvPr id="11" name="Gruppierung 10"/>
          <p:cNvGrpSpPr/>
          <p:nvPr/>
        </p:nvGrpSpPr>
        <p:grpSpPr>
          <a:xfrm>
            <a:off x="2072247" y="70992"/>
            <a:ext cx="6896676" cy="4914979"/>
            <a:chOff x="2072247" y="70992"/>
            <a:chExt cx="6896676" cy="4914979"/>
          </a:xfrm>
        </p:grpSpPr>
        <p:pic>
          <p:nvPicPr>
            <p:cNvPr id="6" name="Bild 5" descr="Pluto 16. Mai 1987.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72247" y="431799"/>
              <a:ext cx="3343094" cy="4537301"/>
            </a:xfrm>
            <a:prstGeom prst="rect">
              <a:avLst/>
            </a:prstGeom>
            <a:ln>
              <a:solidFill>
                <a:schemeClr val="accent6">
                  <a:lumMod val="40000"/>
                  <a:lumOff val="60000"/>
                  <a:alpha val="50000"/>
                </a:schemeClr>
              </a:solidFill>
            </a:ln>
          </p:spPr>
        </p:pic>
        <p:pic>
          <p:nvPicPr>
            <p:cNvPr id="7" name="Bild 6" descr="Pluto 20. Mai 198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13400" y="431800"/>
              <a:ext cx="3355523" cy="4554171"/>
            </a:xfrm>
            <a:prstGeom prst="rect">
              <a:avLst/>
            </a:prstGeom>
            <a:ln>
              <a:solidFill>
                <a:schemeClr val="accent6">
                  <a:lumMod val="40000"/>
                  <a:lumOff val="60000"/>
                  <a:alpha val="50000"/>
                </a:schemeClr>
              </a:solidFill>
            </a:ln>
          </p:spPr>
        </p:pic>
        <p:sp>
          <p:nvSpPr>
            <p:cNvPr id="9" name="Textfeld 8"/>
            <p:cNvSpPr txBox="1"/>
            <p:nvPr/>
          </p:nvSpPr>
          <p:spPr>
            <a:xfrm>
              <a:off x="3174875" y="70992"/>
              <a:ext cx="1137839" cy="307777"/>
            </a:xfrm>
            <a:prstGeom prst="rect">
              <a:avLst/>
            </a:prstGeom>
            <a:noFill/>
          </p:spPr>
          <p:txBody>
            <a:bodyPr wrap="none" rtlCol="0">
              <a:spAutoFit/>
            </a:bodyPr>
            <a:lstStyle/>
            <a:p>
              <a:r>
                <a:rPr lang="de-DE" sz="1400" dirty="0" smtClean="0">
                  <a:solidFill>
                    <a:schemeClr val="accent6">
                      <a:lumMod val="40000"/>
                      <a:lumOff val="60000"/>
                      <a:alpha val="50000"/>
                    </a:schemeClr>
                  </a:solidFill>
                </a:rPr>
                <a:t>16. Mai 1987</a:t>
              </a:r>
              <a:endParaRPr lang="de-DE" sz="1400" dirty="0">
                <a:solidFill>
                  <a:schemeClr val="accent6">
                    <a:lumMod val="40000"/>
                    <a:lumOff val="60000"/>
                    <a:alpha val="50000"/>
                  </a:schemeClr>
                </a:solidFill>
              </a:endParaRPr>
            </a:p>
          </p:txBody>
        </p:sp>
        <p:sp>
          <p:nvSpPr>
            <p:cNvPr id="10" name="Textfeld 9"/>
            <p:cNvSpPr txBox="1"/>
            <p:nvPr/>
          </p:nvSpPr>
          <p:spPr>
            <a:xfrm>
              <a:off x="6722242" y="70992"/>
              <a:ext cx="1137839" cy="307777"/>
            </a:xfrm>
            <a:prstGeom prst="rect">
              <a:avLst/>
            </a:prstGeom>
            <a:noFill/>
          </p:spPr>
          <p:txBody>
            <a:bodyPr wrap="none" rtlCol="0">
              <a:spAutoFit/>
            </a:bodyPr>
            <a:lstStyle/>
            <a:p>
              <a:r>
                <a:rPr lang="de-DE" sz="1400" dirty="0" smtClean="0">
                  <a:solidFill>
                    <a:schemeClr val="accent6">
                      <a:lumMod val="40000"/>
                      <a:lumOff val="60000"/>
                      <a:alpha val="50000"/>
                    </a:schemeClr>
                  </a:solidFill>
                </a:rPr>
                <a:t>20. Mai 1987</a:t>
              </a:r>
              <a:endParaRPr lang="de-DE" sz="1400" dirty="0">
                <a:solidFill>
                  <a:schemeClr val="accent6">
                    <a:lumMod val="40000"/>
                    <a:lumOff val="60000"/>
                    <a:alpha val="50000"/>
                  </a:schemeClr>
                </a:solidFill>
              </a:endParaRPr>
            </a:p>
          </p:txBody>
        </p:sp>
      </p:grpSp>
      <p:sp>
        <p:nvSpPr>
          <p:cNvPr id="2" name="Rechteck 1"/>
          <p:cNvSpPr/>
          <p:nvPr/>
        </p:nvSpPr>
        <p:spPr>
          <a:xfrm>
            <a:off x="3174875" y="3498725"/>
            <a:ext cx="108075" cy="10807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p:cNvSpPr/>
          <p:nvPr/>
        </p:nvSpPr>
        <p:spPr>
          <a:xfrm>
            <a:off x="7924675" y="3559112"/>
            <a:ext cx="108075" cy="10807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1432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7" descr="Sonne_Erde.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816429"/>
            <a:ext cx="8712200" cy="4327071"/>
          </a:xfrm>
          <a:prstGeom prst="rect">
            <a:avLst/>
          </a:prstGeom>
        </p:spPr>
      </p:pic>
      <p:sp>
        <p:nvSpPr>
          <p:cNvPr id="4" name="Titel 3"/>
          <p:cNvSpPr>
            <a:spLocks noGrp="1"/>
          </p:cNvSpPr>
          <p:nvPr>
            <p:ph type="title"/>
          </p:nvPr>
        </p:nvSpPr>
        <p:spPr/>
        <p:txBody>
          <a:bodyPr>
            <a:normAutofit fontScale="90000"/>
          </a:bodyPr>
          <a:lstStyle/>
          <a:p>
            <a:r>
              <a:rPr lang="de-DE" dirty="0" smtClean="0"/>
              <a:t>Planetenweg Kantonsschule-Sternwarte</a:t>
            </a:r>
            <a:endParaRPr lang="de-DE" dirty="0"/>
          </a:p>
        </p:txBody>
      </p:sp>
      <p:pic>
        <p:nvPicPr>
          <p:cNvPr id="6" name="Bild 5" descr="Plan_Planetenweg.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45300" y="-1"/>
            <a:ext cx="2298700" cy="5122817"/>
          </a:xfrm>
          <a:prstGeom prst="rect">
            <a:avLst/>
          </a:prstGeom>
        </p:spPr>
      </p:pic>
      <p:sp>
        <p:nvSpPr>
          <p:cNvPr id="11" name="Inhaltsplatzhalter 10"/>
          <p:cNvSpPr>
            <a:spLocks noGrp="1"/>
          </p:cNvSpPr>
          <p:nvPr>
            <p:ph idx="1"/>
          </p:nvPr>
        </p:nvSpPr>
        <p:spPr/>
        <p:txBody>
          <a:bodyPr/>
          <a:lstStyle/>
          <a:p>
            <a:endParaRPr lang="de-DE" dirty="0"/>
          </a:p>
        </p:txBody>
      </p:sp>
      <p:pic>
        <p:nvPicPr>
          <p:cNvPr id="12" name="Inhaltsplatzhalter 8" descr="Erde_Mond.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39701" y="1409817"/>
            <a:ext cx="1612900" cy="3035184"/>
          </a:xfrm>
          <a:prstGeom prst="rect">
            <a:avLst/>
          </a:prstGeom>
          <a:ln w="57150" cmpd="sng">
            <a:solidFill>
              <a:schemeClr val="bg1"/>
            </a:solidFill>
          </a:ln>
        </p:spPr>
      </p:pic>
      <p:sp>
        <p:nvSpPr>
          <p:cNvPr id="13" name="Rechteck 12"/>
          <p:cNvSpPr/>
          <p:nvPr/>
        </p:nvSpPr>
        <p:spPr>
          <a:xfrm>
            <a:off x="2044700" y="2413000"/>
            <a:ext cx="4622800" cy="622300"/>
          </a:xfrm>
          <a:prstGeom prst="rect">
            <a:avLst/>
          </a:prstGeom>
          <a:solidFill>
            <a:schemeClr val="accent6">
              <a:lumMod val="50000"/>
            </a:schemeClr>
          </a:solidFill>
          <a:ln w="5715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900" dirty="0" smtClean="0">
                <a:solidFill>
                  <a:schemeClr val="bg1"/>
                </a:solidFill>
              </a:rPr>
              <a:t>Wo ist der nächste Stern?</a:t>
            </a:r>
            <a:endParaRPr lang="de-DE" sz="2900" dirty="0">
              <a:solidFill>
                <a:schemeClr val="bg1"/>
              </a:solidFill>
            </a:endParaRPr>
          </a:p>
        </p:txBody>
      </p:sp>
    </p:spTree>
    <p:extLst>
      <p:ext uri="{BB962C8B-B14F-4D97-AF65-F5344CB8AC3E}">
        <p14:creationId xmlns:p14="http://schemas.microsoft.com/office/powerpoint/2010/main" val="1735214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374900" y="241300"/>
            <a:ext cx="6235700" cy="774699"/>
          </a:xfrm>
        </p:spPr>
        <p:txBody>
          <a:bodyPr>
            <a:normAutofit/>
          </a:bodyPr>
          <a:lstStyle/>
          <a:p>
            <a:r>
              <a:rPr lang="de-DE" dirty="0" smtClean="0"/>
              <a:t>Planeten</a:t>
            </a:r>
            <a:endParaRPr lang="de-DE" dirty="0"/>
          </a:p>
        </p:txBody>
      </p:sp>
      <p:sp>
        <p:nvSpPr>
          <p:cNvPr id="6" name="Inhaltsplatzhalter 5"/>
          <p:cNvSpPr>
            <a:spLocks noGrp="1"/>
          </p:cNvSpPr>
          <p:nvPr>
            <p:ph sz="half" idx="1"/>
          </p:nvPr>
        </p:nvSpPr>
        <p:spPr>
          <a:xfrm>
            <a:off x="457200" y="685800"/>
            <a:ext cx="1574800" cy="4063999"/>
          </a:xfrm>
        </p:spPr>
        <p:txBody>
          <a:bodyPr>
            <a:normAutofit fontScale="70000" lnSpcReduction="20000"/>
          </a:bodyPr>
          <a:lstStyle/>
          <a:p>
            <a:pPr marL="0" indent="0">
              <a:buNone/>
            </a:pPr>
            <a:r>
              <a:rPr lang="de-DE" dirty="0" smtClean="0">
                <a:solidFill>
                  <a:srgbClr val="FCD5B5">
                    <a:alpha val="45000"/>
                  </a:srgbClr>
                </a:solidFill>
              </a:rPr>
              <a:t>Merkur</a:t>
            </a:r>
          </a:p>
          <a:p>
            <a:pPr marL="0" indent="0">
              <a:buNone/>
            </a:pPr>
            <a:r>
              <a:rPr lang="de-DE" dirty="0" smtClean="0">
                <a:solidFill>
                  <a:srgbClr val="FCD5B5">
                    <a:alpha val="45000"/>
                  </a:srgbClr>
                </a:solidFill>
              </a:rPr>
              <a:t>Venus</a:t>
            </a:r>
          </a:p>
          <a:p>
            <a:pPr marL="0" indent="0">
              <a:buNone/>
            </a:pPr>
            <a:r>
              <a:rPr lang="de-DE" dirty="0" smtClean="0">
                <a:solidFill>
                  <a:srgbClr val="FCD5B5">
                    <a:alpha val="45000"/>
                  </a:srgbClr>
                </a:solidFill>
              </a:rPr>
              <a:t>Erde</a:t>
            </a:r>
          </a:p>
          <a:p>
            <a:pPr marL="0" indent="0">
              <a:buNone/>
            </a:pPr>
            <a:r>
              <a:rPr lang="de-DE" dirty="0" smtClean="0">
                <a:solidFill>
                  <a:srgbClr val="FCD5B5">
                    <a:alpha val="45000"/>
                  </a:srgbClr>
                </a:solidFill>
              </a:rPr>
              <a:t>Mars</a:t>
            </a:r>
          </a:p>
          <a:p>
            <a:pPr marL="0" indent="0">
              <a:buNone/>
            </a:pPr>
            <a:r>
              <a:rPr lang="de-DE" dirty="0" smtClean="0">
                <a:solidFill>
                  <a:srgbClr val="FCD5B5">
                    <a:alpha val="45000"/>
                  </a:srgbClr>
                </a:solidFill>
              </a:rPr>
              <a:t>Jupiter</a:t>
            </a:r>
          </a:p>
          <a:p>
            <a:pPr marL="0" indent="0">
              <a:buNone/>
            </a:pPr>
            <a:r>
              <a:rPr lang="de-DE" dirty="0" smtClean="0">
                <a:solidFill>
                  <a:srgbClr val="FCD5B5">
                    <a:alpha val="45000"/>
                  </a:srgbClr>
                </a:solidFill>
              </a:rPr>
              <a:t>Saturn</a:t>
            </a:r>
          </a:p>
          <a:p>
            <a:pPr marL="0" indent="0">
              <a:buNone/>
            </a:pPr>
            <a:r>
              <a:rPr lang="de-DE" dirty="0" smtClean="0">
                <a:solidFill>
                  <a:srgbClr val="FCD5B5">
                    <a:alpha val="45000"/>
                  </a:srgbClr>
                </a:solidFill>
              </a:rPr>
              <a:t>Uranus</a:t>
            </a:r>
          </a:p>
          <a:p>
            <a:pPr marL="0" indent="0">
              <a:buNone/>
            </a:pPr>
            <a:r>
              <a:rPr lang="de-DE" dirty="0" smtClean="0">
                <a:solidFill>
                  <a:srgbClr val="FCD5B5">
                    <a:alpha val="45000"/>
                  </a:srgbClr>
                </a:solidFill>
              </a:rPr>
              <a:t>Neptun</a:t>
            </a:r>
            <a:br>
              <a:rPr lang="de-DE" dirty="0" smtClean="0">
                <a:solidFill>
                  <a:srgbClr val="FCD5B5">
                    <a:alpha val="45000"/>
                  </a:srgbClr>
                </a:solidFill>
              </a:rPr>
            </a:br>
            <a:endParaRPr lang="de-DE" dirty="0" smtClean="0">
              <a:solidFill>
                <a:srgbClr val="FCD5B5">
                  <a:alpha val="45000"/>
                </a:srgbClr>
              </a:solidFill>
            </a:endParaRPr>
          </a:p>
          <a:p>
            <a:pPr marL="0" indent="0">
              <a:buNone/>
            </a:pPr>
            <a:r>
              <a:rPr lang="de-DE" dirty="0" smtClean="0">
                <a:solidFill>
                  <a:srgbClr val="FCD5B5">
                    <a:alpha val="45000"/>
                  </a:srgbClr>
                </a:solidFill>
              </a:rPr>
              <a:t>(Pluto)</a:t>
            </a:r>
            <a:endParaRPr lang="de-DE" dirty="0">
              <a:solidFill>
                <a:srgbClr val="FCD5B5">
                  <a:alpha val="45000"/>
                </a:srgbClr>
              </a:solidFill>
            </a:endParaRPr>
          </a:p>
        </p:txBody>
      </p:sp>
      <p:sp>
        <p:nvSpPr>
          <p:cNvPr id="7" name="Inhaltsplatzhalter 6"/>
          <p:cNvSpPr>
            <a:spLocks noGrp="1"/>
          </p:cNvSpPr>
          <p:nvPr>
            <p:ph sz="half" idx="2"/>
          </p:nvPr>
        </p:nvSpPr>
        <p:spPr>
          <a:xfrm>
            <a:off x="2032000" y="1003299"/>
            <a:ext cx="6769100" cy="4029076"/>
          </a:xfrm>
        </p:spPr>
        <p:txBody>
          <a:bodyPr>
            <a:normAutofit fontScale="70000" lnSpcReduction="20000"/>
          </a:bodyPr>
          <a:lstStyle/>
          <a:p>
            <a:pPr>
              <a:lnSpc>
                <a:spcPct val="120000"/>
              </a:lnSpc>
              <a:spcAft>
                <a:spcPts val="2000"/>
              </a:spcAft>
            </a:pPr>
            <a:r>
              <a:rPr lang="de-DE" dirty="0" smtClean="0"/>
              <a:t>umkreisen die Sonne</a:t>
            </a:r>
          </a:p>
          <a:p>
            <a:pPr>
              <a:lnSpc>
                <a:spcPct val="120000"/>
              </a:lnSpc>
              <a:spcAft>
                <a:spcPts val="2000"/>
              </a:spcAft>
            </a:pPr>
            <a:r>
              <a:rPr lang="de-DE" dirty="0" smtClean="0"/>
              <a:t>verändern deshalb ihre Position am Himmel</a:t>
            </a:r>
          </a:p>
          <a:p>
            <a:pPr>
              <a:lnSpc>
                <a:spcPct val="120000"/>
              </a:lnSpc>
              <a:spcAft>
                <a:spcPts val="2000"/>
              </a:spcAft>
            </a:pPr>
            <a:r>
              <a:rPr lang="de-DE" dirty="0" smtClean="0"/>
              <a:t>leuchten nicht selber, </a:t>
            </a:r>
            <a:br>
              <a:rPr lang="de-DE" dirty="0" smtClean="0"/>
            </a:br>
            <a:r>
              <a:rPr lang="de-DE" dirty="0" smtClean="0"/>
              <a:t>werden aber von der Sonne beleuchtet</a:t>
            </a:r>
          </a:p>
          <a:p>
            <a:pPr>
              <a:lnSpc>
                <a:spcPct val="120000"/>
              </a:lnSpc>
              <a:spcAft>
                <a:spcPts val="2000"/>
              </a:spcAft>
            </a:pPr>
            <a:r>
              <a:rPr lang="de-DE" dirty="0" smtClean="0"/>
              <a:t>haben eine gewisse </a:t>
            </a:r>
            <a:r>
              <a:rPr lang="de-DE" dirty="0" err="1" smtClean="0"/>
              <a:t>Mindestgrösse</a:t>
            </a:r>
            <a:r>
              <a:rPr lang="de-DE" dirty="0"/>
              <a:t> </a:t>
            </a:r>
            <a:r>
              <a:rPr lang="de-DE" dirty="0" smtClean="0"/>
              <a:t>und durch die Wirkung der eigenen Schwerkraft ungefähr Kugelform</a:t>
            </a:r>
          </a:p>
          <a:p>
            <a:pPr>
              <a:lnSpc>
                <a:spcPct val="120000"/>
              </a:lnSpc>
              <a:spcAft>
                <a:spcPts val="2000"/>
              </a:spcAft>
            </a:pPr>
            <a:r>
              <a:rPr lang="de-DE" dirty="0" smtClean="0"/>
              <a:t>Himmelskörper, welche um Planeten kreisen, </a:t>
            </a:r>
            <a:br>
              <a:rPr lang="de-DE" dirty="0" smtClean="0"/>
            </a:br>
            <a:r>
              <a:rPr lang="de-DE" dirty="0" err="1" smtClean="0"/>
              <a:t>heissen</a:t>
            </a:r>
            <a:r>
              <a:rPr lang="de-DE" dirty="0" smtClean="0"/>
              <a:t> Monde</a:t>
            </a:r>
          </a:p>
        </p:txBody>
      </p:sp>
    </p:spTree>
    <p:extLst>
      <p:ext uri="{BB962C8B-B14F-4D97-AF65-F5344CB8AC3E}">
        <p14:creationId xmlns:p14="http://schemas.microsoft.com/office/powerpoint/2010/main" val="383071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WAC_3x3_orth_nopho.color CU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8468"/>
            <a:ext cx="9139703" cy="5143500"/>
          </a:xfrm>
          <a:prstGeom prst="rect">
            <a:avLst/>
          </a:prstGeom>
        </p:spPr>
      </p:pic>
      <p:sp>
        <p:nvSpPr>
          <p:cNvPr id="6" name="Inhaltsplatzhalter 5"/>
          <p:cNvSpPr>
            <a:spLocks noGrp="1"/>
          </p:cNvSpPr>
          <p:nvPr>
            <p:ph idx="1"/>
          </p:nvPr>
        </p:nvSpPr>
        <p:spPr/>
        <p:txBody>
          <a:bodyPr/>
          <a:lstStyle/>
          <a:p>
            <a:r>
              <a:rPr lang="de-DE" dirty="0"/>
              <a:t>d</a:t>
            </a:r>
            <a:r>
              <a:rPr lang="de-DE" dirty="0" smtClean="0"/>
              <a:t>er Eilige</a:t>
            </a:r>
            <a:endParaRPr lang="de-DE" dirty="0"/>
          </a:p>
        </p:txBody>
      </p:sp>
      <p:sp>
        <p:nvSpPr>
          <p:cNvPr id="2" name="Titel 1"/>
          <p:cNvSpPr>
            <a:spLocks noGrp="1"/>
          </p:cNvSpPr>
          <p:nvPr>
            <p:ph type="title"/>
          </p:nvPr>
        </p:nvSpPr>
        <p:spPr/>
        <p:txBody>
          <a:bodyPr>
            <a:normAutofit fontScale="90000"/>
          </a:bodyPr>
          <a:lstStyle/>
          <a:p>
            <a:r>
              <a:rPr lang="de-DE" dirty="0" smtClean="0"/>
              <a:t>Merkur </a:t>
            </a:r>
            <a:endParaRPr lang="de-DE" dirty="0">
              <a:solidFill>
                <a:schemeClr val="accent6">
                  <a:lumMod val="40000"/>
                  <a:lumOff val="60000"/>
                  <a:alpha val="50000"/>
                </a:schemeClr>
              </a:solidFill>
            </a:endParaRPr>
          </a:p>
        </p:txBody>
      </p:sp>
      <p:sp>
        <p:nvSpPr>
          <p:cNvPr id="7" name="Textfeld 6"/>
          <p:cNvSpPr txBox="1"/>
          <p:nvPr/>
        </p:nvSpPr>
        <p:spPr>
          <a:xfrm>
            <a:off x="6184831" y="220990"/>
            <a:ext cx="2853272" cy="261610"/>
          </a:xfrm>
          <a:prstGeom prst="rect">
            <a:avLst/>
          </a:prstGeom>
          <a:noFill/>
        </p:spPr>
        <p:txBody>
          <a:bodyPr wrap="square" rtlCol="0">
            <a:spAutoFit/>
          </a:bodyPr>
          <a:lstStyle/>
          <a:p>
            <a:pPr algn="r"/>
            <a:r>
              <a:rPr lang="de-DE" sz="1100" dirty="0" smtClean="0">
                <a:solidFill>
                  <a:srgbClr val="FFFFFF">
                    <a:alpha val="51000"/>
                  </a:srgbClr>
                </a:solidFill>
              </a:rPr>
              <a:t>Bild Messenger-Sonde</a:t>
            </a:r>
            <a:endParaRPr lang="de-DE" sz="1100" dirty="0">
              <a:solidFill>
                <a:srgbClr val="FFFFFF">
                  <a:alpha val="51000"/>
                </a:srgbClr>
              </a:solidFill>
            </a:endParaRPr>
          </a:p>
        </p:txBody>
      </p:sp>
    </p:spTree>
    <p:extLst>
      <p:ext uri="{BB962C8B-B14F-4D97-AF65-F5344CB8AC3E}">
        <p14:creationId xmlns:p14="http://schemas.microsoft.com/office/powerpoint/2010/main" val="131204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descr="Venus_Jupite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552" y="8468"/>
            <a:ext cx="9143623" cy="5143500"/>
          </a:xfrm>
          <a:prstGeom prst="rect">
            <a:avLst/>
          </a:prstGeom>
        </p:spPr>
      </p:pic>
      <p:sp>
        <p:nvSpPr>
          <p:cNvPr id="3" name="Titel 2"/>
          <p:cNvSpPr>
            <a:spLocks noGrp="1"/>
          </p:cNvSpPr>
          <p:nvPr>
            <p:ph type="title"/>
          </p:nvPr>
        </p:nvSpPr>
        <p:spPr/>
        <p:txBody>
          <a:bodyPr>
            <a:normAutofit fontScale="90000"/>
          </a:bodyPr>
          <a:lstStyle/>
          <a:p>
            <a:r>
              <a:rPr lang="de-DE" dirty="0" smtClean="0"/>
              <a:t>Venus</a:t>
            </a:r>
            <a:br>
              <a:rPr lang="de-DE" dirty="0" smtClean="0"/>
            </a:br>
            <a:endParaRPr lang="de-DE" dirty="0">
              <a:solidFill>
                <a:schemeClr val="accent6">
                  <a:lumMod val="40000"/>
                  <a:lumOff val="60000"/>
                  <a:alpha val="50000"/>
                </a:schemeClr>
              </a:solidFill>
            </a:endParaRPr>
          </a:p>
        </p:txBody>
      </p:sp>
      <p:grpSp>
        <p:nvGrpSpPr>
          <p:cNvPr id="12" name="Gruppierung 11"/>
          <p:cNvGrpSpPr/>
          <p:nvPr/>
        </p:nvGrpSpPr>
        <p:grpSpPr>
          <a:xfrm>
            <a:off x="4026390" y="186381"/>
            <a:ext cx="5099681" cy="4821291"/>
            <a:chOff x="4026390" y="186381"/>
            <a:chExt cx="5099681" cy="4821291"/>
          </a:xfrm>
        </p:grpSpPr>
        <p:sp>
          <p:nvSpPr>
            <p:cNvPr id="6" name="Textfeld 5"/>
            <p:cNvSpPr txBox="1"/>
            <p:nvPr/>
          </p:nvSpPr>
          <p:spPr>
            <a:xfrm>
              <a:off x="4250258" y="186381"/>
              <a:ext cx="634734" cy="307777"/>
            </a:xfrm>
            <a:prstGeom prst="rect">
              <a:avLst/>
            </a:prstGeom>
            <a:noFill/>
          </p:spPr>
          <p:txBody>
            <a:bodyPr wrap="none" rtlCol="0">
              <a:spAutoFit/>
            </a:bodyPr>
            <a:lstStyle/>
            <a:p>
              <a:r>
                <a:rPr lang="de-DE" sz="1400" dirty="0" smtClean="0">
                  <a:solidFill>
                    <a:srgbClr val="FFFFFF">
                      <a:alpha val="51000"/>
                    </a:srgbClr>
                  </a:solidFill>
                </a:rPr>
                <a:t>Venus</a:t>
              </a:r>
              <a:endParaRPr lang="de-DE" sz="1400" dirty="0">
                <a:solidFill>
                  <a:srgbClr val="FFFFFF">
                    <a:alpha val="51000"/>
                  </a:srgbClr>
                </a:solidFill>
              </a:endParaRPr>
            </a:p>
          </p:txBody>
        </p:sp>
        <p:sp>
          <p:nvSpPr>
            <p:cNvPr id="7" name="Textfeld 6"/>
            <p:cNvSpPr txBox="1"/>
            <p:nvPr/>
          </p:nvSpPr>
          <p:spPr>
            <a:xfrm>
              <a:off x="4026390" y="678255"/>
              <a:ext cx="684803" cy="307777"/>
            </a:xfrm>
            <a:prstGeom prst="rect">
              <a:avLst/>
            </a:prstGeom>
            <a:noFill/>
          </p:spPr>
          <p:txBody>
            <a:bodyPr wrap="none" rtlCol="0">
              <a:spAutoFit/>
            </a:bodyPr>
            <a:lstStyle/>
            <a:p>
              <a:r>
                <a:rPr lang="de-DE" sz="1400" dirty="0" smtClean="0">
                  <a:solidFill>
                    <a:srgbClr val="FFFFFF">
                      <a:alpha val="51000"/>
                    </a:srgbClr>
                  </a:solidFill>
                </a:rPr>
                <a:t>Jupiter</a:t>
              </a:r>
              <a:endParaRPr lang="de-DE" sz="1400" dirty="0">
                <a:solidFill>
                  <a:srgbClr val="FFFFFF">
                    <a:alpha val="51000"/>
                  </a:srgbClr>
                </a:solidFill>
              </a:endParaRPr>
            </a:p>
          </p:txBody>
        </p:sp>
        <p:sp>
          <p:nvSpPr>
            <p:cNvPr id="8" name="Textfeld 7"/>
            <p:cNvSpPr txBox="1"/>
            <p:nvPr/>
          </p:nvSpPr>
          <p:spPr>
            <a:xfrm>
              <a:off x="7743254" y="4746062"/>
              <a:ext cx="1382817" cy="261610"/>
            </a:xfrm>
            <a:prstGeom prst="rect">
              <a:avLst/>
            </a:prstGeom>
            <a:noFill/>
          </p:spPr>
          <p:txBody>
            <a:bodyPr wrap="none" rtlCol="0">
              <a:spAutoFit/>
            </a:bodyPr>
            <a:lstStyle/>
            <a:p>
              <a:r>
                <a:rPr lang="de-DE" sz="1100" dirty="0" smtClean="0">
                  <a:solidFill>
                    <a:srgbClr val="FFFFFF">
                      <a:alpha val="51000"/>
                    </a:srgbClr>
                  </a:solidFill>
                </a:rPr>
                <a:t>Bilder </a:t>
              </a:r>
              <a:r>
                <a:rPr lang="de-DE" sz="1100" dirty="0" err="1" smtClean="0">
                  <a:solidFill>
                    <a:srgbClr val="FFFFFF">
                      <a:alpha val="51000"/>
                    </a:srgbClr>
                  </a:solidFill>
                </a:rPr>
                <a:t>aj</a:t>
              </a:r>
              <a:r>
                <a:rPr lang="de-DE" sz="1100" dirty="0" smtClean="0">
                  <a:solidFill>
                    <a:srgbClr val="FFFFFF">
                      <a:alpha val="51000"/>
                    </a:srgbClr>
                  </a:solidFill>
                </a:rPr>
                <a:t>/STW Bülach</a:t>
              </a:r>
              <a:endParaRPr lang="de-DE" sz="1100" dirty="0">
                <a:solidFill>
                  <a:srgbClr val="FFFFFF">
                    <a:alpha val="51000"/>
                  </a:srgbClr>
                </a:solidFill>
              </a:endParaRPr>
            </a:p>
          </p:txBody>
        </p:sp>
        <p:grpSp>
          <p:nvGrpSpPr>
            <p:cNvPr id="11" name="Gruppierung 10"/>
            <p:cNvGrpSpPr/>
            <p:nvPr/>
          </p:nvGrpSpPr>
          <p:grpSpPr>
            <a:xfrm>
              <a:off x="6782457" y="2393509"/>
              <a:ext cx="1705374" cy="2020599"/>
              <a:chOff x="6782457" y="2393509"/>
              <a:chExt cx="1705374" cy="2020599"/>
            </a:xfrm>
          </p:grpSpPr>
          <p:pic>
            <p:nvPicPr>
              <p:cNvPr id="9" name="Bild 8" descr="venus.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82457" y="2393509"/>
                <a:ext cx="1705374" cy="1707595"/>
              </a:xfrm>
              <a:prstGeom prst="rect">
                <a:avLst/>
              </a:prstGeom>
            </p:spPr>
          </p:pic>
          <p:sp>
            <p:nvSpPr>
              <p:cNvPr id="10" name="Textfeld 9"/>
              <p:cNvSpPr txBox="1"/>
              <p:nvPr/>
            </p:nvSpPr>
            <p:spPr>
              <a:xfrm>
                <a:off x="6860784" y="4106331"/>
                <a:ext cx="1548721" cy="307777"/>
              </a:xfrm>
              <a:prstGeom prst="rect">
                <a:avLst/>
              </a:prstGeom>
              <a:noFill/>
            </p:spPr>
            <p:txBody>
              <a:bodyPr wrap="none" rtlCol="0">
                <a:spAutoFit/>
              </a:bodyPr>
              <a:lstStyle/>
              <a:p>
                <a:r>
                  <a:rPr lang="de-DE" sz="1400" dirty="0" smtClean="0">
                    <a:solidFill>
                      <a:srgbClr val="FFFFFF">
                        <a:alpha val="51000"/>
                      </a:srgbClr>
                    </a:solidFill>
                  </a:rPr>
                  <a:t>Venus im Teleskop</a:t>
                </a:r>
                <a:endParaRPr lang="de-DE" sz="1400" dirty="0">
                  <a:solidFill>
                    <a:srgbClr val="FFFFFF">
                      <a:alpha val="51000"/>
                    </a:srgbClr>
                  </a:solidFill>
                </a:endParaRPr>
              </a:p>
            </p:txBody>
          </p:sp>
        </p:grpSp>
      </p:grpSp>
      <p:sp>
        <p:nvSpPr>
          <p:cNvPr id="14" name="Inhaltsplatzhalter 13"/>
          <p:cNvSpPr>
            <a:spLocks noGrp="1"/>
          </p:cNvSpPr>
          <p:nvPr>
            <p:ph idx="1"/>
          </p:nvPr>
        </p:nvSpPr>
        <p:spPr/>
        <p:txBody>
          <a:bodyPr/>
          <a:lstStyle/>
          <a:p>
            <a:r>
              <a:rPr lang="de-DE" dirty="0"/>
              <a:t>«Morgenstern» </a:t>
            </a:r>
            <a:br>
              <a:rPr lang="de-DE" dirty="0"/>
            </a:br>
            <a:r>
              <a:rPr lang="de-DE" dirty="0"/>
              <a:t>oder «Abendstern»</a:t>
            </a:r>
          </a:p>
        </p:txBody>
      </p:sp>
    </p:spTree>
    <p:extLst>
      <p:ext uri="{BB962C8B-B14F-4D97-AF65-F5344CB8AC3E}">
        <p14:creationId xmlns:p14="http://schemas.microsoft.com/office/powerpoint/2010/main" val="3537658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7" descr="pia00134.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0132" y="35883"/>
            <a:ext cx="8946202" cy="4971789"/>
          </a:xfrm>
          <a:prstGeom prst="rect">
            <a:avLst/>
          </a:prstGeom>
        </p:spPr>
      </p:pic>
      <p:sp>
        <p:nvSpPr>
          <p:cNvPr id="3" name="Titel 2"/>
          <p:cNvSpPr>
            <a:spLocks noGrp="1"/>
          </p:cNvSpPr>
          <p:nvPr>
            <p:ph type="title"/>
          </p:nvPr>
        </p:nvSpPr>
        <p:spPr/>
        <p:txBody>
          <a:bodyPr anchor="t">
            <a:normAutofit fontScale="90000"/>
          </a:bodyPr>
          <a:lstStyle/>
          <a:p>
            <a:r>
              <a:rPr lang="de-DE" dirty="0" smtClean="0"/>
              <a:t>Erde</a:t>
            </a:r>
            <a:br>
              <a:rPr lang="de-DE" dirty="0" smtClean="0"/>
            </a:br>
            <a:endParaRPr lang="de-DE" dirty="0">
              <a:solidFill>
                <a:schemeClr val="accent6">
                  <a:lumMod val="40000"/>
                  <a:lumOff val="60000"/>
                  <a:alpha val="51000"/>
                </a:schemeClr>
              </a:solidFill>
            </a:endParaRPr>
          </a:p>
        </p:txBody>
      </p:sp>
      <p:sp>
        <p:nvSpPr>
          <p:cNvPr id="5" name="Textfeld 4"/>
          <p:cNvSpPr txBox="1"/>
          <p:nvPr/>
        </p:nvSpPr>
        <p:spPr>
          <a:xfrm>
            <a:off x="6163735" y="4746062"/>
            <a:ext cx="2853272" cy="261610"/>
          </a:xfrm>
          <a:prstGeom prst="rect">
            <a:avLst/>
          </a:prstGeom>
          <a:noFill/>
        </p:spPr>
        <p:txBody>
          <a:bodyPr wrap="square" rtlCol="0">
            <a:spAutoFit/>
          </a:bodyPr>
          <a:lstStyle/>
          <a:p>
            <a:pPr algn="r"/>
            <a:r>
              <a:rPr lang="de-DE" sz="1100" dirty="0" smtClean="0">
                <a:solidFill>
                  <a:srgbClr val="FFFFFF">
                    <a:alpha val="51000"/>
                  </a:srgbClr>
                </a:solidFill>
              </a:rPr>
              <a:t>Bild Galileo-Sonde 16.12.1992</a:t>
            </a:r>
            <a:endParaRPr lang="de-DE" sz="1100" dirty="0">
              <a:solidFill>
                <a:srgbClr val="FFFFFF">
                  <a:alpha val="51000"/>
                </a:srgbClr>
              </a:solidFill>
            </a:endParaRPr>
          </a:p>
        </p:txBody>
      </p:sp>
      <p:sp>
        <p:nvSpPr>
          <p:cNvPr id="7" name="Inhaltsplatzhalter 6"/>
          <p:cNvSpPr>
            <a:spLocks noGrp="1"/>
          </p:cNvSpPr>
          <p:nvPr>
            <p:ph idx="1"/>
          </p:nvPr>
        </p:nvSpPr>
        <p:spPr/>
        <p:txBody>
          <a:bodyPr/>
          <a:lstStyle/>
          <a:p>
            <a:r>
              <a:rPr lang="de-DE" dirty="0">
                <a:solidFill>
                  <a:schemeClr val="accent6">
                    <a:lumMod val="40000"/>
                    <a:lumOff val="60000"/>
                    <a:alpha val="51000"/>
                  </a:schemeClr>
                </a:solidFill>
              </a:rPr>
              <a:t>und Mond </a:t>
            </a:r>
            <a:endParaRPr lang="de-DE" dirty="0"/>
          </a:p>
        </p:txBody>
      </p:sp>
    </p:spTree>
    <p:extLst>
      <p:ext uri="{BB962C8B-B14F-4D97-AF65-F5344CB8AC3E}">
        <p14:creationId xmlns:p14="http://schemas.microsoft.com/office/powerpoint/2010/main" val="215509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full_jpg.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22499" y="0"/>
            <a:ext cx="5003801" cy="5143500"/>
          </a:xfrm>
          <a:prstGeom prst="rect">
            <a:avLst/>
          </a:prstGeom>
        </p:spPr>
      </p:pic>
      <p:sp>
        <p:nvSpPr>
          <p:cNvPr id="6" name="Inhaltsplatzhalter 5"/>
          <p:cNvSpPr>
            <a:spLocks noGrp="1"/>
          </p:cNvSpPr>
          <p:nvPr>
            <p:ph idx="1"/>
          </p:nvPr>
        </p:nvSpPr>
        <p:spPr/>
        <p:txBody>
          <a:bodyPr/>
          <a:lstStyle/>
          <a:p>
            <a:r>
              <a:rPr lang="de-DE" dirty="0" smtClean="0"/>
              <a:t>der rötliche</a:t>
            </a:r>
          </a:p>
          <a:p>
            <a:r>
              <a:rPr lang="de-DE" dirty="0" smtClean="0"/>
              <a:t>Planet</a:t>
            </a:r>
            <a:endParaRPr lang="de-DE" dirty="0"/>
          </a:p>
        </p:txBody>
      </p:sp>
      <p:sp>
        <p:nvSpPr>
          <p:cNvPr id="3" name="Titel 2"/>
          <p:cNvSpPr>
            <a:spLocks noGrp="1"/>
          </p:cNvSpPr>
          <p:nvPr>
            <p:ph type="title"/>
          </p:nvPr>
        </p:nvSpPr>
        <p:spPr/>
        <p:txBody>
          <a:bodyPr>
            <a:normAutofit fontScale="90000"/>
          </a:bodyPr>
          <a:lstStyle/>
          <a:p>
            <a:r>
              <a:rPr lang="de-DE" dirty="0" smtClean="0"/>
              <a:t>Mars</a:t>
            </a:r>
            <a:br>
              <a:rPr lang="de-DE" dirty="0" smtClean="0"/>
            </a:br>
            <a:endParaRPr lang="de-DE" dirty="0">
              <a:solidFill>
                <a:schemeClr val="accent6">
                  <a:lumMod val="40000"/>
                  <a:lumOff val="60000"/>
                  <a:alpha val="48000"/>
                </a:schemeClr>
              </a:solidFill>
            </a:endParaRPr>
          </a:p>
        </p:txBody>
      </p:sp>
      <p:sp>
        <p:nvSpPr>
          <p:cNvPr id="5" name="Textfeld 4"/>
          <p:cNvSpPr txBox="1"/>
          <p:nvPr/>
        </p:nvSpPr>
        <p:spPr>
          <a:xfrm>
            <a:off x="5734515" y="4711699"/>
            <a:ext cx="3384084" cy="276999"/>
          </a:xfrm>
          <a:prstGeom prst="rect">
            <a:avLst/>
          </a:prstGeom>
          <a:noFill/>
        </p:spPr>
        <p:txBody>
          <a:bodyPr wrap="none" rtlCol="0">
            <a:spAutoFit/>
          </a:bodyPr>
          <a:lstStyle/>
          <a:p>
            <a:r>
              <a:rPr lang="de-DE" sz="1200" dirty="0" smtClean="0">
                <a:solidFill>
                  <a:schemeClr val="accent6">
                    <a:lumMod val="40000"/>
                    <a:lumOff val="60000"/>
                    <a:alpha val="50000"/>
                  </a:schemeClr>
                </a:solidFill>
              </a:rPr>
              <a:t>Aufnahme Hubble-Weltraumteleskop 12. Mai 2017 </a:t>
            </a:r>
            <a:endParaRPr lang="de-DE" sz="1200" dirty="0">
              <a:solidFill>
                <a:schemeClr val="accent6">
                  <a:lumMod val="40000"/>
                  <a:lumOff val="60000"/>
                  <a:alpha val="50000"/>
                </a:schemeClr>
              </a:solidFill>
            </a:endParaRPr>
          </a:p>
        </p:txBody>
      </p:sp>
    </p:spTree>
    <p:extLst>
      <p:ext uri="{BB962C8B-B14F-4D97-AF65-F5344CB8AC3E}">
        <p14:creationId xmlns:p14="http://schemas.microsoft.com/office/powerpoint/2010/main" val="224734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Sandy_Selfi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2586"/>
          </a:xfrm>
          <a:prstGeom prst="rect">
            <a:avLst/>
          </a:prstGeom>
        </p:spPr>
      </p:pic>
      <p:sp>
        <p:nvSpPr>
          <p:cNvPr id="5" name="Textfeld 4"/>
          <p:cNvSpPr txBox="1"/>
          <p:nvPr/>
        </p:nvSpPr>
        <p:spPr>
          <a:xfrm>
            <a:off x="133815" y="3561664"/>
            <a:ext cx="3457434" cy="738664"/>
          </a:xfrm>
          <a:prstGeom prst="rect">
            <a:avLst/>
          </a:prstGeom>
          <a:noFill/>
        </p:spPr>
        <p:txBody>
          <a:bodyPr wrap="none" rtlCol="0">
            <a:spAutoFit/>
          </a:bodyPr>
          <a:lstStyle/>
          <a:p>
            <a:r>
              <a:rPr lang="de-DE" sz="1400" dirty="0">
                <a:solidFill>
                  <a:srgbClr val="FCD5B5"/>
                </a:solidFill>
              </a:rPr>
              <a:t>M</a:t>
            </a:r>
            <a:r>
              <a:rPr lang="de-DE" sz="1400" dirty="0" smtClean="0">
                <a:solidFill>
                  <a:srgbClr val="FCD5B5"/>
                </a:solidFill>
              </a:rPr>
              <a:t>ars Science Laboratory («</a:t>
            </a:r>
            <a:r>
              <a:rPr lang="de-DE" sz="1400" dirty="0" err="1" smtClean="0">
                <a:solidFill>
                  <a:srgbClr val="FCD5B5"/>
                </a:solidFill>
              </a:rPr>
              <a:t>Curiosity</a:t>
            </a:r>
            <a:r>
              <a:rPr lang="de-DE" sz="1400" dirty="0" smtClean="0">
                <a:solidFill>
                  <a:srgbClr val="FCD5B5"/>
                </a:solidFill>
              </a:rPr>
              <a:t> Rover») </a:t>
            </a:r>
          </a:p>
          <a:p>
            <a:r>
              <a:rPr lang="de-DE" sz="1400" dirty="0" smtClean="0">
                <a:solidFill>
                  <a:srgbClr val="FCD5B5"/>
                </a:solidFill>
              </a:rPr>
              <a:t>mit Sanddünen, geschichteten Ablagerungen </a:t>
            </a:r>
          </a:p>
          <a:p>
            <a:r>
              <a:rPr lang="de-DE" sz="1400" dirty="0" smtClean="0">
                <a:solidFill>
                  <a:srgbClr val="FCD5B5"/>
                </a:solidFill>
              </a:rPr>
              <a:t>und hellen Mineraladern</a:t>
            </a:r>
            <a:endParaRPr lang="de-DE" sz="1400" dirty="0">
              <a:solidFill>
                <a:srgbClr val="FCD5B5"/>
              </a:solidFill>
            </a:endParaRPr>
          </a:p>
        </p:txBody>
      </p:sp>
    </p:spTree>
    <p:extLst>
      <p:ext uri="{BB962C8B-B14F-4D97-AF65-F5344CB8AC3E}">
        <p14:creationId xmlns:p14="http://schemas.microsoft.com/office/powerpoint/2010/main" val="911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1164</Words>
  <Application>Microsoft Macintosh PowerPoint</Application>
  <PresentationFormat>Bildschirmpräsentation (16:9)</PresentationFormat>
  <Paragraphs>184</Paragraphs>
  <Slides>20</Slides>
  <Notes>16</Notes>
  <HiddenSlides>0</HiddenSlides>
  <MMClips>0</MMClips>
  <ScaleCrop>false</ScaleCrop>
  <HeadingPairs>
    <vt:vector size="4" baseType="variant">
      <vt:variant>
        <vt:lpstr>Design</vt:lpstr>
      </vt:variant>
      <vt:variant>
        <vt:i4>2</vt:i4>
      </vt:variant>
      <vt:variant>
        <vt:lpstr>Folientitel</vt:lpstr>
      </vt:variant>
      <vt:variant>
        <vt:i4>20</vt:i4>
      </vt:variant>
    </vt:vector>
  </HeadingPairs>
  <TitlesOfParts>
    <vt:vector size="22" baseType="lpstr">
      <vt:lpstr>Office-Design</vt:lpstr>
      <vt:lpstr>1_Office-Design</vt:lpstr>
      <vt:lpstr>PowerPoint-Präsentation</vt:lpstr>
      <vt:lpstr>Planeten des  Sonnensystems</vt:lpstr>
      <vt:lpstr>Planetenweg Kantonsschule-Sternwarte</vt:lpstr>
      <vt:lpstr>Planeten</vt:lpstr>
      <vt:lpstr>Merkur </vt:lpstr>
      <vt:lpstr>Venus </vt:lpstr>
      <vt:lpstr>Erde </vt:lpstr>
      <vt:lpstr>Mars </vt:lpstr>
      <vt:lpstr>PowerPoint-Präsentation</vt:lpstr>
      <vt:lpstr>Mars  am Erdhimmel 2008-2009</vt:lpstr>
      <vt:lpstr>PowerPoint-Präsentation</vt:lpstr>
      <vt:lpstr>PowerPoint-Präsentation</vt:lpstr>
      <vt:lpstr>Jupiter</vt:lpstr>
      <vt:lpstr>Saturn</vt:lpstr>
      <vt:lpstr>Saturn</vt:lpstr>
      <vt:lpstr>Jupiter        und     Saturn</vt:lpstr>
      <vt:lpstr>      Uranus      und      Neptun</vt:lpstr>
      <vt:lpstr>(Pluto)</vt:lpstr>
      <vt:lpstr>(Pluto)</vt:lpstr>
      <vt:lpstr>(Pluto)</vt:lpstr>
    </vt:vector>
  </TitlesOfParts>
  <Company>Eglisau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Juerg Alean</dc:creator>
  <cp:lastModifiedBy>Juerg Alean</cp:lastModifiedBy>
  <cp:revision>50</cp:revision>
  <dcterms:created xsi:type="dcterms:W3CDTF">2019-08-20T07:23:42Z</dcterms:created>
  <dcterms:modified xsi:type="dcterms:W3CDTF">2020-05-14T08:11:08Z</dcterms:modified>
</cp:coreProperties>
</file>