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1pPr>
    <a:lvl2pPr marL="0" marR="0" indent="3429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2pPr>
    <a:lvl3pPr marL="0" marR="0" indent="6858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3pPr>
    <a:lvl4pPr marL="0" marR="0" indent="10287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4pPr>
    <a:lvl5pPr marL="0" marR="0" indent="13716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5pPr>
    <a:lvl6pPr marL="0" marR="0" indent="17145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6pPr>
    <a:lvl7pPr marL="0" marR="0" indent="20574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7pPr>
    <a:lvl8pPr marL="0" marR="0" indent="24003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8pPr>
    <a:lvl9pPr marL="0" marR="0" indent="27432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6EE"/>
          </a:solidFill>
        </a:fill>
      </a:tcStyle>
    </a:wholeTbl>
    <a:band2H>
      <a:tcTxStyle b="def" i="def"/>
      <a:tcStyle>
        <a:tcBdr/>
        <a:fill>
          <a:solidFill>
            <a:srgbClr val="EBFB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D2A9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D2A9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D2A9"/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 b="def" i="def"/>
      <a:tcStyle>
        <a:tcBdr/>
        <a:fill>
          <a:solidFill>
            <a:srgbClr val="F1F5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4A9BC294-FFE2-49D5-8D69-9E1BD2C41BD5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Lucida Grande"/>
        <a:ea typeface="Lucida Grande"/>
        <a:cs typeface="Lucida Grande"/>
        <a:sym typeface="Lucida Grande"/>
      </a:defRPr>
    </a:lvl1pPr>
    <a:lvl2pPr indent="2286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 - Titelfolie">
    <p:bg>
      <p:bgPr>
        <a:solidFill>
          <a:srgbClr val="A6FB7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457200" indent="0" algn="ctr">
              <a:buSzTx/>
              <a:buNone/>
            </a:lvl2pPr>
            <a:lvl3pPr marL="914400" indent="0" algn="ctr">
              <a:buSzTx/>
              <a:buNone/>
            </a:lvl3pPr>
            <a:lvl4pPr marL="1371600" indent="0" algn="ctr">
              <a:buSzTx/>
              <a:buNone/>
            </a:lvl4pPr>
            <a:lvl5pPr marL="1828800" indent="0" algn="ctr">
              <a:buSz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1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03/16/18"/>
          <p:cNvSpPr txBox="1"/>
          <p:nvPr/>
        </p:nvSpPr>
        <p:spPr>
          <a:xfrm>
            <a:off x="457200" y="6411912"/>
            <a:ext cx="2146300" cy="254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 defTabSz="914400">
              <a:buClr>
                <a:srgbClr val="9A9A9A"/>
              </a:buClr>
              <a:def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03/16/18</a:t>
            </a:r>
          </a:p>
        </p:txBody>
      </p:sp>
      <p:sp>
        <p:nvSpPr>
          <p:cNvPr id="30" name="Titel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>
            <a:round/>
          </a:ln>
        </p:spPr>
        <p:txBody>
          <a:bodyPr/>
          <a:lstStyle>
            <a:lvl1pPr>
              <a:defRPr b="0"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31" name="Textebene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>
            <a:round/>
          </a:ln>
        </p:spPr>
        <p:txBody>
          <a:bodyPr/>
          <a:lstStyle>
            <a:lvl1pPr marL="0" indent="0" algn="ctr">
              <a:spcBef>
                <a:spcPts val="700"/>
              </a:spcBef>
              <a:buClr>
                <a:srgbClr val="9A9A9A"/>
              </a:buClr>
              <a:buSzTx/>
              <a:buNone/>
              <a:defRPr sz="3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1pPr>
            <a:lvl2pPr marL="457200" indent="0" algn="ctr">
              <a:spcBef>
                <a:spcPts val="600"/>
              </a:spcBef>
              <a:buClr>
                <a:srgbClr val="9A9A9A"/>
              </a:buClr>
              <a:buSzTx/>
              <a:buNone/>
              <a:defRPr sz="2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2pPr>
            <a:lvl3pPr marL="914400" indent="0" algn="ctr">
              <a:spcBef>
                <a:spcPts val="500"/>
              </a:spcBef>
              <a:buClr>
                <a:srgbClr val="9A9A9A"/>
              </a:buClr>
              <a:buSzTx/>
              <a:buNone/>
              <a:defRPr sz="2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3pPr>
            <a:lvl4pPr marL="1371600" indent="0" algn="ctr">
              <a:buClr>
                <a:srgbClr val="9A9A9A"/>
              </a:buClr>
              <a:buSz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4pPr>
            <a:lvl5pPr marL="1828800" indent="0" algn="ctr">
              <a:buClr>
                <a:srgbClr val="9A9A9A"/>
              </a:buClr>
              <a:buSz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2" name="Foliennummer"/>
          <p:cNvSpPr txBox="1"/>
          <p:nvPr>
            <p:ph type="sldNum" sz="quarter" idx="2"/>
          </p:nvPr>
        </p:nvSpPr>
        <p:spPr>
          <a:xfrm>
            <a:off x="8443416" y="6488410"/>
            <a:ext cx="243384" cy="233066"/>
          </a:xfrm>
          <a:prstGeom prst="rect">
            <a:avLst/>
          </a:prstGeom>
          <a:ln w="12700"/>
        </p:spPr>
        <p:txBody>
          <a:bodyPr/>
          <a:lstStyle>
            <a:lvl1pPr>
              <a:def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eltext"/>
          <p:cNvSpPr txBox="1"/>
          <p:nvPr>
            <p:ph type="title"/>
          </p:nvPr>
        </p:nvSpPr>
        <p:spPr>
          <a:xfrm>
            <a:off x="889000" y="1155700"/>
            <a:ext cx="7353300" cy="23241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406400">
              <a:defRPr b="0" sz="58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889000" y="3530600"/>
            <a:ext cx="7353300" cy="8001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406400">
              <a:spcBef>
                <a:spcPts val="0"/>
              </a:spcBef>
              <a:buClrTx/>
              <a:buSz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406400">
              <a:spcBef>
                <a:spcPts val="0"/>
              </a:spcBef>
              <a:buClrTx/>
              <a:buSz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406400">
              <a:spcBef>
                <a:spcPts val="0"/>
              </a:spcBef>
              <a:buClrTx/>
              <a:buSz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406400">
              <a:spcBef>
                <a:spcPts val="0"/>
              </a:spcBef>
              <a:buClrTx/>
              <a:buSz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406400">
              <a:spcBef>
                <a:spcPts val="0"/>
              </a:spcBef>
              <a:buClrTx/>
              <a:buSz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xfrm>
            <a:off x="4432300" y="6520180"/>
            <a:ext cx="266700" cy="24892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/>
          <a:lstStyle>
            <a:lvl1pPr algn="ctr" defTabSz="406400">
              <a:defRPr sz="12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0" y="116631"/>
            <a:ext cx="9144000" cy="764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228600" y="8382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8191500" y="6433753"/>
            <a:ext cx="266700" cy="271847"/>
          </a:xfrm>
          <a:prstGeom prst="rect">
            <a:avLst/>
          </a:prstGeom>
        </p:spPr>
        <p:txBody>
          <a:bodyPr wrap="none" lIns="38100" tIns="38100" rIns="38100" bIns="38100" anchor="b">
            <a:spAutoFit/>
          </a:bodyPr>
          <a:lstStyle>
            <a:lvl1pPr algn="r" defTabSz="914400">
              <a:defRPr sz="1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7A81FF"/>
          </a:solidFill>
          <a:uFill>
            <a:solidFill>
              <a:srgbClr val="7A81FF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7A81FF"/>
          </a:solidFill>
          <a:uFill>
            <a:solidFill>
              <a:srgbClr val="7A81FF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7A81FF"/>
          </a:solidFill>
          <a:uFill>
            <a:solidFill>
              <a:srgbClr val="7A81FF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7A81FF"/>
          </a:solidFill>
          <a:uFill>
            <a:solidFill>
              <a:srgbClr val="7A81FF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7A81FF"/>
          </a:solidFill>
          <a:uFill>
            <a:solidFill>
              <a:srgbClr val="7A81FF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7A81FF"/>
          </a:solidFill>
          <a:uFill>
            <a:solidFill>
              <a:srgbClr val="7A81FF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7A81FF"/>
          </a:solidFill>
          <a:uFill>
            <a:solidFill>
              <a:srgbClr val="7A81FF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7A81FF"/>
          </a:solidFill>
          <a:uFill>
            <a:solidFill>
              <a:srgbClr val="7A81FF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7A81FF"/>
          </a:solidFill>
          <a:uFill>
            <a:solidFill>
              <a:srgbClr val="7A81FF"/>
            </a:solidFill>
          </a:uFill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742950" marR="0" indent="-2857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1143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1600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20574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3022600" marR="0" indent="-571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3378200" marR="0" indent="-571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3733800" marR="0" indent="-571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4089400" marR="0" indent="-571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tif"/><Relationship Id="rId3" Type="http://schemas.openxmlformats.org/officeDocument/2006/relationships/image" Target="../media/image18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tif"/><Relationship Id="rId3" Type="http://schemas.openxmlformats.org/officeDocument/2006/relationships/image" Target="../media/image20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tif"/><Relationship Id="rId3" Type="http://schemas.openxmlformats.org/officeDocument/2006/relationships/image" Target="../media/image22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tif"/><Relationship Id="rId3" Type="http://schemas.openxmlformats.org/officeDocument/2006/relationships/image" Target="../media/image24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tif"/><Relationship Id="rId3" Type="http://schemas.openxmlformats.org/officeDocument/2006/relationships/image" Target="../media/image26.tif"/><Relationship Id="rId4" Type="http://schemas.openxmlformats.org/officeDocument/2006/relationships/image" Target="../media/image27.tif"/><Relationship Id="rId5" Type="http://schemas.openxmlformats.org/officeDocument/2006/relationships/image" Target="../media/image28.tif"/><Relationship Id="rId6" Type="http://schemas.openxmlformats.org/officeDocument/2006/relationships/image" Target="../media/image29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Relationship Id="rId5" Type="http://schemas.openxmlformats.org/officeDocument/2006/relationships/image" Target="../media/image9.tif"/><Relationship Id="rId6" Type="http://schemas.openxmlformats.org/officeDocument/2006/relationships/image" Target="../media/image10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"/><Relationship Id="rId3" Type="http://schemas.openxmlformats.org/officeDocument/2006/relationships/image" Target="../media/image12.tif"/><Relationship Id="rId4" Type="http://schemas.openxmlformats.org/officeDocument/2006/relationships/image" Target="../media/image13.tif"/><Relationship Id="rId5" Type="http://schemas.openxmlformats.org/officeDocument/2006/relationships/image" Target="../media/image14.tif"/><Relationship Id="rId6" Type="http://schemas.openxmlformats.org/officeDocument/2006/relationships/image" Target="../media/image15.tif"/><Relationship Id="rId7" Type="http://schemas.openxmlformats.org/officeDocument/2006/relationships/image" Target="../media/image16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instoffe erkenne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/>
            <a:r>
              <a:t>Reinstoffe erkennen</a:t>
            </a:r>
          </a:p>
        </p:txBody>
      </p:sp>
      <p:sp>
        <p:nvSpPr>
          <p:cNvPr id="51" name="Zum Bearbeiten doppelklicken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Lösungen &amp; Entsorgung"/>
          <p:cNvSpPr txBox="1"/>
          <p:nvPr>
            <p:ph type="title"/>
          </p:nvPr>
        </p:nvSpPr>
        <p:spPr>
          <a:xfrm>
            <a:off x="0" y="89247"/>
            <a:ext cx="9144000" cy="81947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/>
            <a:r>
              <a:t>Lösungen &amp; Entsorgung</a:t>
            </a:r>
          </a:p>
        </p:txBody>
      </p:sp>
      <p:sp>
        <p:nvSpPr>
          <p:cNvPr id="102" name="A: Ethanol  B: Naphthalin  C:  Saccharose…"/>
          <p:cNvSpPr txBox="1"/>
          <p:nvPr>
            <p:ph type="body" idx="1"/>
          </p:nvPr>
        </p:nvSpPr>
        <p:spPr>
          <a:xfrm>
            <a:off x="127000" y="692819"/>
            <a:ext cx="8534400" cy="5949281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r>
              <a:rPr b="1"/>
              <a:t>A</a:t>
            </a:r>
            <a:r>
              <a:t>:	Ethanol		</a:t>
            </a:r>
            <a:r>
              <a:rPr b="1"/>
              <a:t>B</a:t>
            </a:r>
            <a:r>
              <a:t>:	Naphthalin 	</a:t>
            </a:r>
            <a:r>
              <a:rPr b="1"/>
              <a:t>C</a:t>
            </a:r>
            <a:r>
              <a:t>: 	Saccharose</a:t>
            </a:r>
          </a:p>
          <a:p>
            <a:pPr>
              <a:buSzTx/>
              <a:buNone/>
            </a:pPr>
            <a:r>
              <a:rPr b="1"/>
              <a:t>D</a:t>
            </a:r>
            <a:r>
              <a:t>:	Toluol 		</a:t>
            </a:r>
            <a:r>
              <a:rPr b="1"/>
              <a:t>E</a:t>
            </a:r>
            <a:r>
              <a:t>: 	Heptan </a:t>
            </a:r>
            <a:r>
              <a:rPr i="1"/>
              <a:t>	</a:t>
            </a:r>
            <a:r>
              <a:t>	</a:t>
            </a:r>
            <a:r>
              <a:rPr b="1"/>
              <a:t>F</a:t>
            </a:r>
            <a:r>
              <a:t>: 	Natriumchlorid</a:t>
            </a:r>
          </a:p>
          <a:p>
            <a:pPr>
              <a:buSzTx/>
              <a:buNone/>
            </a:pPr>
            <a:r>
              <a:rPr b="1"/>
              <a:t>G</a:t>
            </a:r>
            <a:r>
              <a:t>:	Wasser, deion. 	</a:t>
            </a:r>
            <a:r>
              <a:rPr b="1"/>
              <a:t>H</a:t>
            </a:r>
            <a:r>
              <a:t>: 	Salicylsäure 	</a:t>
            </a:r>
            <a:r>
              <a:rPr b="1"/>
              <a:t>I</a:t>
            </a:r>
            <a:r>
              <a:t>: 	Kupfersulfat 								(Pentahydrat)</a:t>
            </a:r>
          </a:p>
          <a:p>
            <a:pPr>
              <a:buSzTx/>
              <a:buNone/>
            </a:pPr>
          </a:p>
          <a:p>
            <a:pPr>
              <a:spcBef>
                <a:spcPts val="600"/>
              </a:spcBef>
              <a:buSzTx/>
              <a:buNone/>
            </a:pPr>
            <a:r>
              <a:rPr b="1" sz="2800"/>
              <a:t>Entsorgung:</a:t>
            </a:r>
          </a:p>
          <a:p>
            <a:pPr>
              <a:buClr>
                <a:srgbClr val="FF2600"/>
              </a:buCl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B, D, E, H in organischer Abfall</a:t>
            </a:r>
          </a:p>
          <a:p>
            <a:pPr>
              <a:buClr>
                <a:srgbClr val="00BA63"/>
              </a:buClr>
            </a:pPr>
            <a:r>
              <a:rPr>
                <a:solidFill>
                  <a:srgbClr val="00BA63"/>
                </a:solidFill>
                <a:uFill>
                  <a:solidFill>
                    <a:srgbClr val="00BA63"/>
                  </a:solidFill>
                </a:uFill>
              </a:rPr>
              <a:t>ev. Silberlösungen in separaten Abfall</a:t>
            </a:r>
          </a:p>
          <a:p>
            <a:pPr>
              <a:buClr>
                <a:srgbClr val="021EAA"/>
              </a:buClr>
            </a:pPr>
            <a:r>
              <a:rPr>
                <a:solidFill>
                  <a:srgbClr val="021EAA"/>
                </a:solidFill>
                <a:uFill>
                  <a:solidFill>
                    <a:srgbClr val="021EAA"/>
                  </a:solidFill>
                </a:uFill>
              </a:rPr>
              <a:t>Kufpersulfat (I) in separaten Abfall</a:t>
            </a:r>
          </a:p>
          <a:p>
            <a:pPr/>
          </a:p>
          <a:p>
            <a:pPr/>
            <a:r>
              <a:t>Rest in Abfluss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" y="927100"/>
            <a:ext cx="9010055" cy="363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" y="927100"/>
            <a:ext cx="9010055" cy="363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00" y="927100"/>
            <a:ext cx="9010055" cy="363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droppedImage.tiff" descr="dropped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500" y="927100"/>
            <a:ext cx="9010055" cy="363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droppedImage.tiff" descr="dropped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500" y="927100"/>
            <a:ext cx="9010055" cy="363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500" y="927100"/>
            <a:ext cx="9010055" cy="363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droppedImage.tiff" descr="droppedImage.tif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500" y="927100"/>
            <a:ext cx="9010055" cy="363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500" y="927100"/>
            <a:ext cx="9010055" cy="363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droppedImage.tiff" descr="droppedImage.tif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3500" y="927100"/>
            <a:ext cx="9010055" cy="363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droppedImage.tiff" descr="droppedImage.tif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3500" y="927100"/>
            <a:ext cx="9010055" cy="3638422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Lösungen &amp; Entsorgung"/>
          <p:cNvSpPr txBox="1"/>
          <p:nvPr>
            <p:ph type="title"/>
          </p:nvPr>
        </p:nvSpPr>
        <p:spPr>
          <a:xfrm>
            <a:off x="0" y="89247"/>
            <a:ext cx="9144000" cy="819473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914400">
              <a:defRPr sz="2800">
                <a:solidFill>
                  <a:srgbClr val="7A81FF"/>
                </a:solidFill>
                <a:uFill>
                  <a:solidFill>
                    <a:srgbClr val="7A81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Lösungen &amp; Entsorgung</a:t>
            </a:r>
          </a:p>
        </p:txBody>
      </p:sp>
      <p:pic>
        <p:nvPicPr>
          <p:cNvPr id="115" name="droppedImage.tiff" descr="droppedImage.tif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721100" y="4203700"/>
            <a:ext cx="4711700" cy="2541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7"/>
      <p:bldP build="whole" bldLvl="1" animBg="1" rev="0" advAuto="0" spid="109" grpId="5"/>
      <p:bldP build="whole" bldLvl="1" animBg="1" rev="0" advAuto="0" spid="106" grpId="2"/>
      <p:bldP build="whole" bldLvl="1" animBg="1" rev="0" advAuto="0" spid="112" grpId="8"/>
      <p:bldP build="whole" bldLvl="1" animBg="1" rev="0" advAuto="0" spid="113" grpId="9"/>
      <p:bldP build="whole" bldLvl="1" animBg="1" rev="0" advAuto="0" spid="110" grpId="6"/>
      <p:bldP build="whole" bldLvl="1" animBg="1" rev="0" advAuto="0" spid="108" grpId="4"/>
      <p:bldP build="whole" bldLvl="1" animBg="1" rev="0" advAuto="0" spid="107" grpId="3"/>
      <p:bldP build="whole" bldLvl="1" animBg="1" rev="0" advAuto="0" spid="10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ragen"/>
          <p:cNvSpPr txBox="1"/>
          <p:nvPr>
            <p:ph type="title"/>
          </p:nvPr>
        </p:nvSpPr>
        <p:spPr>
          <a:xfrm>
            <a:off x="0" y="-27384"/>
            <a:ext cx="9144000" cy="76470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/>
            <a:r>
              <a:t>Fragen</a:t>
            </a:r>
          </a:p>
        </p:txBody>
      </p:sp>
      <p:sp>
        <p:nvSpPr>
          <p:cNvPr id="118" name="Zum Bearbeiten doppelklicken"/>
          <p:cNvSpPr txBox="1"/>
          <p:nvPr>
            <p:ph type="body" idx="1"/>
          </p:nvPr>
        </p:nvSpPr>
        <p:spPr>
          <a:xfrm>
            <a:off x="228600" y="838200"/>
            <a:ext cx="8534400" cy="6019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9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1" y="821059"/>
            <a:ext cx="7986172" cy="650275"/>
          </a:xfrm>
          <a:prstGeom prst="rect">
            <a:avLst/>
          </a:prstGeom>
          <a:ln w="12700"/>
        </p:spPr>
      </p:pic>
      <p:pic>
        <p:nvPicPr>
          <p:cNvPr id="120" name="image6.png" descr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479" y="1750148"/>
            <a:ext cx="8006492" cy="599471"/>
          </a:xfrm>
          <a:prstGeom prst="rect">
            <a:avLst/>
          </a:prstGeom>
          <a:ln w="12700"/>
        </p:spPr>
      </p:pic>
      <p:pic>
        <p:nvPicPr>
          <p:cNvPr id="121" name="image7.png" descr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550" y="2521217"/>
            <a:ext cx="8047133" cy="873806"/>
          </a:xfrm>
          <a:prstGeom prst="rect">
            <a:avLst/>
          </a:prstGeom>
          <a:ln w="12700"/>
        </p:spPr>
      </p:pic>
      <p:pic>
        <p:nvPicPr>
          <p:cNvPr id="122" name="image8.png" descr="image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9352" y="3611974"/>
            <a:ext cx="7996332" cy="680756"/>
          </a:xfrm>
          <a:prstGeom prst="rect">
            <a:avLst/>
          </a:prstGeom>
          <a:ln w="12700"/>
        </p:spPr>
      </p:pic>
      <p:pic>
        <p:nvPicPr>
          <p:cNvPr id="123" name="image9.png" descr="image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033" y="4411491"/>
            <a:ext cx="8189381" cy="873806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03/16/18"/>
          <p:cNvSpPr txBox="1"/>
          <p:nvPr/>
        </p:nvSpPr>
        <p:spPr>
          <a:xfrm>
            <a:off x="457200" y="6411912"/>
            <a:ext cx="2146300" cy="254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 defTabSz="914400">
              <a:buClr>
                <a:srgbClr val="9A9A9A"/>
              </a:buClr>
              <a:def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03/16/18</a:t>
            </a:r>
          </a:p>
        </p:txBody>
      </p:sp>
      <p:sp>
        <p:nvSpPr>
          <p:cNvPr id="126" name="Zum Bearbeiten doppelklicke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Foliennummer"/>
          <p:cNvSpPr txBox="1"/>
          <p:nvPr>
            <p:ph type="sldNum" sz="quarter" idx="2"/>
          </p:nvPr>
        </p:nvSpPr>
        <p:spPr>
          <a:xfrm>
            <a:off x="8443416" y="6467475"/>
            <a:ext cx="243384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8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90700"/>
            <a:ext cx="9030183" cy="3683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790700"/>
            <a:ext cx="9030183" cy="368300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Fragen"/>
          <p:cNvSpPr txBox="1"/>
          <p:nvPr/>
        </p:nvSpPr>
        <p:spPr>
          <a:xfrm>
            <a:off x="0" y="0"/>
            <a:ext cx="9156700" cy="609600"/>
          </a:xfrm>
          <a:prstGeom prst="rect">
            <a:avLst/>
          </a:prstGeom>
          <a:gradFill>
            <a:gsLst>
              <a:gs pos="0">
                <a:srgbClr val="3B73A8"/>
              </a:gs>
              <a:gs pos="80000">
                <a:srgbClr val="4B90D1"/>
              </a:gs>
              <a:gs pos="100000">
                <a:srgbClr val="4890D4"/>
              </a:gs>
            </a:gsLst>
            <a:lin ang="16200000"/>
          </a:gradFill>
          <a:ln w="12700"/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buClr>
                <a:srgbClr val="FFFFFF"/>
              </a:buClr>
              <a:defRPr b="1" sz="3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 b="0" sz="1800"/>
            </a:pPr>
            <a:r>
              <a:rPr b="1" sz="3500"/>
              <a:t>Fragen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03/16/18"/>
          <p:cNvSpPr txBox="1"/>
          <p:nvPr/>
        </p:nvSpPr>
        <p:spPr>
          <a:xfrm>
            <a:off x="457200" y="6411912"/>
            <a:ext cx="2146300" cy="254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 defTabSz="914400">
              <a:buClr>
                <a:srgbClr val="9A9A9A"/>
              </a:buClr>
              <a:def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03/16/18</a:t>
            </a:r>
          </a:p>
        </p:txBody>
      </p:sp>
      <p:sp>
        <p:nvSpPr>
          <p:cNvPr id="133" name="Foliennummer"/>
          <p:cNvSpPr txBox="1"/>
          <p:nvPr>
            <p:ph type="sldNum" sz="quarter" idx="2"/>
          </p:nvPr>
        </p:nvSpPr>
        <p:spPr>
          <a:xfrm>
            <a:off x="8443416" y="6467475"/>
            <a:ext cx="243384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4" name="Fragen"/>
          <p:cNvSpPr txBox="1"/>
          <p:nvPr/>
        </p:nvSpPr>
        <p:spPr>
          <a:xfrm>
            <a:off x="0" y="0"/>
            <a:ext cx="9156700" cy="609600"/>
          </a:xfrm>
          <a:prstGeom prst="rect">
            <a:avLst/>
          </a:prstGeom>
          <a:gradFill>
            <a:gsLst>
              <a:gs pos="0">
                <a:srgbClr val="3B73A8"/>
              </a:gs>
              <a:gs pos="80000">
                <a:srgbClr val="4B90D1"/>
              </a:gs>
              <a:gs pos="100000">
                <a:srgbClr val="4890D4"/>
              </a:gs>
            </a:gsLst>
            <a:lin ang="16200000"/>
          </a:gradFill>
          <a:ln w="12700"/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buClr>
                <a:srgbClr val="FFFFFF"/>
              </a:buClr>
              <a:defRPr b="1" sz="3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 b="0" sz="1800"/>
            </a:pPr>
            <a:r>
              <a:rPr b="1" sz="3500"/>
              <a:t>Fragen</a:t>
            </a:r>
          </a:p>
        </p:txBody>
      </p:sp>
      <p:pic>
        <p:nvPicPr>
          <p:cNvPr id="135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400" y="1536700"/>
            <a:ext cx="9248141" cy="3771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2400" y="1536700"/>
            <a:ext cx="9248141" cy="3771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03/16/18"/>
          <p:cNvSpPr txBox="1"/>
          <p:nvPr/>
        </p:nvSpPr>
        <p:spPr>
          <a:xfrm>
            <a:off x="457200" y="6411912"/>
            <a:ext cx="2146300" cy="254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 defTabSz="914400">
              <a:buClr>
                <a:srgbClr val="9A9A9A"/>
              </a:buClr>
              <a:def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03/16/18</a:t>
            </a:r>
          </a:p>
        </p:txBody>
      </p:sp>
      <p:sp>
        <p:nvSpPr>
          <p:cNvPr id="139" name="Foliennummer"/>
          <p:cNvSpPr txBox="1"/>
          <p:nvPr>
            <p:ph type="sldNum" sz="quarter" idx="2"/>
          </p:nvPr>
        </p:nvSpPr>
        <p:spPr>
          <a:xfrm>
            <a:off x="8443416" y="6467475"/>
            <a:ext cx="243384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0" name="Fragen"/>
          <p:cNvSpPr txBox="1"/>
          <p:nvPr/>
        </p:nvSpPr>
        <p:spPr>
          <a:xfrm>
            <a:off x="0" y="0"/>
            <a:ext cx="9156700" cy="609600"/>
          </a:xfrm>
          <a:prstGeom prst="rect">
            <a:avLst/>
          </a:prstGeom>
          <a:gradFill>
            <a:gsLst>
              <a:gs pos="0">
                <a:srgbClr val="3B73A8"/>
              </a:gs>
              <a:gs pos="80000">
                <a:srgbClr val="4B90D1"/>
              </a:gs>
              <a:gs pos="100000">
                <a:srgbClr val="4890D4"/>
              </a:gs>
            </a:gsLst>
            <a:lin ang="16200000"/>
          </a:gradFill>
          <a:ln w="12700"/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buClr>
                <a:srgbClr val="FFFFFF"/>
              </a:buClr>
              <a:defRPr b="1" sz="3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 b="0" sz="1800"/>
            </a:pPr>
            <a:r>
              <a:rPr b="1" sz="3500"/>
              <a:t>Fragen</a:t>
            </a:r>
          </a:p>
        </p:txBody>
      </p:sp>
      <p:pic>
        <p:nvPicPr>
          <p:cNvPr id="141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7500" y="1536700"/>
            <a:ext cx="9779004" cy="3988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17500" y="1536700"/>
            <a:ext cx="9779004" cy="3988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03/16/18"/>
          <p:cNvSpPr txBox="1"/>
          <p:nvPr/>
        </p:nvSpPr>
        <p:spPr>
          <a:xfrm>
            <a:off x="457200" y="6411912"/>
            <a:ext cx="2146300" cy="254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 defTabSz="914400">
              <a:buClr>
                <a:srgbClr val="9A9A9A"/>
              </a:buClr>
              <a:def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03/16/18</a:t>
            </a:r>
          </a:p>
        </p:txBody>
      </p:sp>
      <p:sp>
        <p:nvSpPr>
          <p:cNvPr id="145" name="Foliennummer"/>
          <p:cNvSpPr txBox="1"/>
          <p:nvPr>
            <p:ph type="sldNum" sz="quarter" idx="2"/>
          </p:nvPr>
        </p:nvSpPr>
        <p:spPr>
          <a:xfrm>
            <a:off x="8443416" y="6467475"/>
            <a:ext cx="243384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" name="Fragen"/>
          <p:cNvSpPr txBox="1"/>
          <p:nvPr/>
        </p:nvSpPr>
        <p:spPr>
          <a:xfrm>
            <a:off x="0" y="0"/>
            <a:ext cx="9156700" cy="609600"/>
          </a:xfrm>
          <a:prstGeom prst="rect">
            <a:avLst/>
          </a:prstGeom>
          <a:gradFill>
            <a:gsLst>
              <a:gs pos="0">
                <a:srgbClr val="3B73A8"/>
              </a:gs>
              <a:gs pos="80000">
                <a:srgbClr val="4B90D1"/>
              </a:gs>
              <a:gs pos="100000">
                <a:srgbClr val="4890D4"/>
              </a:gs>
            </a:gsLst>
            <a:lin ang="16200000"/>
          </a:gradFill>
          <a:ln w="12700"/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buClr>
                <a:srgbClr val="FFFFFF"/>
              </a:buClr>
              <a:defRPr b="1" sz="3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 b="0" sz="1800"/>
            </a:pPr>
            <a:r>
              <a:rPr b="1" sz="3500"/>
              <a:t>Fragen</a:t>
            </a:r>
          </a:p>
        </p:txBody>
      </p:sp>
      <p:pic>
        <p:nvPicPr>
          <p:cNvPr id="147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447800"/>
            <a:ext cx="8639771" cy="4165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" y="1447800"/>
            <a:ext cx="8639771" cy="4165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03/16/18"/>
          <p:cNvSpPr txBox="1"/>
          <p:nvPr/>
        </p:nvSpPr>
        <p:spPr>
          <a:xfrm>
            <a:off x="457200" y="6411912"/>
            <a:ext cx="2146300" cy="254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 defTabSz="914400">
              <a:buClr>
                <a:srgbClr val="9A9A9A"/>
              </a:buClr>
              <a:def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03/16/18</a:t>
            </a:r>
          </a:p>
        </p:txBody>
      </p:sp>
      <p:sp>
        <p:nvSpPr>
          <p:cNvPr id="151" name="Foliennummer"/>
          <p:cNvSpPr txBox="1"/>
          <p:nvPr>
            <p:ph type="sldNum" sz="quarter" idx="2"/>
          </p:nvPr>
        </p:nvSpPr>
        <p:spPr>
          <a:xfrm>
            <a:off x="8443416" y="6467475"/>
            <a:ext cx="243384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2" name="Fragen"/>
          <p:cNvSpPr txBox="1"/>
          <p:nvPr/>
        </p:nvSpPr>
        <p:spPr>
          <a:xfrm>
            <a:off x="0" y="0"/>
            <a:ext cx="9156700" cy="609600"/>
          </a:xfrm>
          <a:prstGeom prst="rect">
            <a:avLst/>
          </a:prstGeom>
          <a:gradFill>
            <a:gsLst>
              <a:gs pos="0">
                <a:srgbClr val="3B73A8"/>
              </a:gs>
              <a:gs pos="80000">
                <a:srgbClr val="4B90D1"/>
              </a:gs>
              <a:gs pos="100000">
                <a:srgbClr val="4890D4"/>
              </a:gs>
            </a:gsLst>
            <a:lin ang="16200000"/>
          </a:gradFill>
          <a:ln w="12700"/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buClr>
                <a:srgbClr val="FFFFFF"/>
              </a:buClr>
              <a:defRPr b="1" sz="3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 b="0" sz="1800"/>
            </a:pPr>
            <a:r>
              <a:rPr b="1" sz="3500"/>
              <a:t>Fragen</a:t>
            </a:r>
          </a:p>
        </p:txBody>
      </p:sp>
      <p:pic>
        <p:nvPicPr>
          <p:cNvPr id="153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812800"/>
            <a:ext cx="6567597" cy="560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400" y="812800"/>
            <a:ext cx="6567597" cy="560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5400" y="812800"/>
            <a:ext cx="6567597" cy="560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droppedImage.tiff" descr="dropped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5400" y="812800"/>
            <a:ext cx="6567597" cy="560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roppedImage.tiff" descr="dropped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95400" y="812800"/>
            <a:ext cx="6567597" cy="560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2"/>
      <p:bldP build="whole" bldLvl="1" animBg="1" rev="0" advAuto="0" spid="156" grpId="3"/>
      <p:bldP build="whole" bldLvl="1" animBg="1" rev="0" advAuto="0" spid="154" grpId="1"/>
      <p:bldP build="whole" bldLvl="1" animBg="1" rev="0" advAuto="0" spid="157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instoffe in Flaschen ( A – I )"/>
          <p:cNvSpPr txBox="1"/>
          <p:nvPr/>
        </p:nvSpPr>
        <p:spPr>
          <a:xfrm>
            <a:off x="769248" y="1844312"/>
            <a:ext cx="3697090" cy="72581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 defTabSz="584200">
              <a:buClr>
                <a:srgbClr val="000000"/>
              </a:buClr>
              <a:buFont typeface="Calibri"/>
              <a:defRPr i="1" sz="2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 i="0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sz="2400">
                <a:latin typeface="+mn-lt"/>
                <a:ea typeface="+mn-ea"/>
                <a:cs typeface="+mn-cs"/>
                <a:sym typeface="Calibri"/>
              </a:rPr>
              <a:t>Reinstoffe in Flaschen ( A – I )</a:t>
            </a:r>
          </a:p>
        </p:txBody>
      </p:sp>
      <p:sp>
        <p:nvSpPr>
          <p:cNvPr id="54" name="Flaschen ohne Namen  – welche Substanz ist in welcher Flasche?"/>
          <p:cNvSpPr txBox="1"/>
          <p:nvPr>
            <p:ph type="title"/>
          </p:nvPr>
        </p:nvSpPr>
        <p:spPr>
          <a:xfrm>
            <a:off x="0" y="216023"/>
            <a:ext cx="9144000" cy="764705"/>
          </a:xfrm>
          <a:prstGeom prst="rect">
            <a:avLst/>
          </a:prstGeom>
        </p:spPr>
        <p:txBody>
          <a:bodyPr/>
          <a:lstStyle/>
          <a:p>
            <a:pPr>
              <a:defRPr b="0"/>
            </a:pPr>
            <a:r>
              <a:t> Flaschen ohne Namen </a:t>
            </a:r>
            <a:br/>
            <a:r>
              <a:t>– welche Substanz ist in welcher Flasche?</a:t>
            </a:r>
          </a:p>
        </p:txBody>
      </p:sp>
      <p:pic>
        <p:nvPicPr>
          <p:cNvPr id="55" name="image1.gif" descr="image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8104" y="2924943"/>
            <a:ext cx="2466976" cy="2190751"/>
          </a:xfrm>
          <a:prstGeom prst="rect">
            <a:avLst/>
          </a:prstGeom>
          <a:ln w="12700"/>
        </p:spPr>
      </p:pic>
      <p:sp>
        <p:nvSpPr>
          <p:cNvPr id="56" name="Kupfersulfat (Pentahydrat)…"/>
          <p:cNvSpPr txBox="1"/>
          <p:nvPr/>
        </p:nvSpPr>
        <p:spPr>
          <a:xfrm>
            <a:off x="801742" y="2530112"/>
            <a:ext cx="3678338" cy="33909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marL="285750" indent="-285750" algn="l" defTabSz="584200"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Kupfersulfat (Pentahydrat)</a:t>
            </a:r>
          </a:p>
          <a:p>
            <a:pPr marL="285750" indent="-285750" algn="l" defTabSz="584200"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Saccharose</a:t>
            </a:r>
          </a:p>
          <a:p>
            <a:pPr marL="285750" indent="-285750" algn="l" defTabSz="584200"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Salicylsäure</a:t>
            </a:r>
          </a:p>
          <a:p>
            <a:pPr marL="285750" indent="-285750" algn="l" defTabSz="584200"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Toluol</a:t>
            </a:r>
          </a:p>
          <a:p>
            <a:pPr marL="285750" indent="-285750" algn="l" defTabSz="584200"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Wasser</a:t>
            </a:r>
          </a:p>
          <a:p>
            <a:pPr marL="285750" indent="-285750" algn="l" defTabSz="584200"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Ethanol</a:t>
            </a:r>
          </a:p>
          <a:p>
            <a:pPr marL="285750" indent="-285750" algn="l" defTabSz="584200"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Heptan</a:t>
            </a:r>
          </a:p>
          <a:p>
            <a:pPr marL="285750" indent="-285750" algn="l" defTabSz="584200"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Naphthalin</a:t>
            </a:r>
          </a:p>
          <a:p>
            <a:pPr marL="285750" indent="-285750" algn="l" defTabSz="584200"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Natriumchlorid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Zum Bearbeiten doppelklicken"/>
          <p:cNvSpPr txBox="1"/>
          <p:nvPr>
            <p:ph type="body" idx="1"/>
          </p:nvPr>
        </p:nvSpPr>
        <p:spPr>
          <a:xfrm>
            <a:off x="228600" y="838200"/>
            <a:ext cx="8534400" cy="6019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9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8" y="1268759"/>
            <a:ext cx="3410380" cy="2232249"/>
          </a:xfrm>
          <a:prstGeom prst="rect">
            <a:avLst/>
          </a:prstGeom>
          <a:ln w="12700"/>
        </p:spPr>
      </p:pic>
      <p:sp>
        <p:nvSpPr>
          <p:cNvPr id="60" name="Eigenschaften:…"/>
          <p:cNvSpPr txBox="1"/>
          <p:nvPr/>
        </p:nvSpPr>
        <p:spPr>
          <a:xfrm>
            <a:off x="3922069" y="1280592"/>
            <a:ext cx="5046961" cy="37592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 defTabSz="584200">
              <a:buClr>
                <a:srgbClr val="000000"/>
              </a:buClr>
              <a:buFont typeface="Calibri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sz="2400">
                <a:latin typeface="+mn-lt"/>
                <a:ea typeface="+mn-ea"/>
                <a:cs typeface="+mn-cs"/>
                <a:sym typeface="Calibri"/>
              </a:rPr>
              <a:t>Eigenschaften:</a:t>
            </a:r>
          </a:p>
          <a:p>
            <a:pPr marL="285750" indent="-285750" algn="l" defTabSz="584200"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Geruch</a:t>
            </a:r>
          </a:p>
          <a:p>
            <a:pPr marL="285750" indent="-285750" algn="l" defTabSz="584200"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Schmelzpunkte</a:t>
            </a:r>
          </a:p>
          <a:p>
            <a:pPr marL="285750" indent="-285750" algn="l" defTabSz="584200"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Verhalten beim Erhitzen</a:t>
            </a:r>
          </a:p>
          <a:p>
            <a:pPr marL="285750" indent="-285750" algn="l" defTabSz="584200"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Siedepunkte</a:t>
            </a:r>
          </a:p>
          <a:p>
            <a:pPr marL="285750" indent="-285750" algn="l" defTabSz="584200"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elektrische Leitfähigkeit</a:t>
            </a:r>
          </a:p>
          <a:p>
            <a:pPr marL="285750" indent="-285750" algn="l" defTabSz="584200"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Farbe</a:t>
            </a:r>
          </a:p>
          <a:p>
            <a:pPr marL="285750" indent="-285750" algn="l" defTabSz="584200"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Löslichkeit in diversen Lösungsmitteln</a:t>
            </a:r>
          </a:p>
          <a:p>
            <a:pPr marL="285750" indent="-285750" algn="l" defTabSz="584200"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Dichte</a:t>
            </a:r>
          </a:p>
          <a:p>
            <a:pPr marL="285750" indent="-285750" algn="l" defTabSz="584200"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n-lt"/>
                <a:ea typeface="+mn-ea"/>
                <a:cs typeface="+mn-cs"/>
                <a:sym typeface="Calibri"/>
              </a:rPr>
              <a:t>Brennbarkeit</a:t>
            </a:r>
          </a:p>
        </p:txBody>
      </p:sp>
      <p:sp>
        <p:nvSpPr>
          <p:cNvPr id="61" name="Reinstoffe: Eigenschaften"/>
          <p:cNvSpPr txBox="1"/>
          <p:nvPr>
            <p:ph type="title"/>
          </p:nvPr>
        </p:nvSpPr>
        <p:spPr>
          <a:xfrm>
            <a:off x="0" y="-27384"/>
            <a:ext cx="9144000" cy="76470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/>
            <a:r>
              <a:t> Reinstoffe: Eigenschaften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1"/>
      <p:bldP build="p" bldLvl="5" animBg="1" rev="0" advAuto="0" spid="6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"/>
          <p:cNvSpPr/>
          <p:nvPr/>
        </p:nvSpPr>
        <p:spPr>
          <a:xfrm>
            <a:off x="11671300" y="2209800"/>
            <a:ext cx="1416349" cy="6165304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38100" tIns="38100" rIns="38100" bIns="38100" anchor="ctr"/>
          <a:lstStyle/>
          <a:p>
            <a:pPr defTabSz="914400">
              <a:buClr>
                <a:srgbClr val="FFFFFF"/>
              </a:buClr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64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1102248"/>
            <a:ext cx="8305800" cy="521901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Recherche: Literaturdaten  – welche Substanz ist in welcher Flasche?"/>
          <p:cNvSpPr txBox="1"/>
          <p:nvPr>
            <p:ph type="title"/>
          </p:nvPr>
        </p:nvSpPr>
        <p:spPr>
          <a:xfrm>
            <a:off x="0" y="216023"/>
            <a:ext cx="9144000" cy="764705"/>
          </a:xfrm>
          <a:prstGeom prst="rect">
            <a:avLst/>
          </a:prstGeom>
        </p:spPr>
        <p:txBody>
          <a:bodyPr/>
          <a:lstStyle/>
          <a:p>
            <a:pPr>
              <a:defRPr b="0"/>
            </a:pPr>
            <a:r>
              <a:t> Recherche: Literaturdaten </a:t>
            </a:r>
            <a:br/>
            <a:r>
              <a:t>– welche Substanz ist in welcher Flasche?</a:t>
            </a:r>
          </a:p>
        </p:txBody>
      </p:sp>
      <p:sp>
        <p:nvSpPr>
          <p:cNvPr id="66" name="Oval"/>
          <p:cNvSpPr/>
          <p:nvPr/>
        </p:nvSpPr>
        <p:spPr>
          <a:xfrm>
            <a:off x="4239952" y="1415233"/>
            <a:ext cx="770955" cy="515938"/>
          </a:xfrm>
          <a:prstGeom prst="ellipse">
            <a:avLst/>
          </a:prstGeom>
          <a:ln w="38100">
            <a:solidFill>
              <a:srgbClr val="14C75C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67" name="Oval"/>
          <p:cNvSpPr/>
          <p:nvPr/>
        </p:nvSpPr>
        <p:spPr>
          <a:xfrm>
            <a:off x="6017952" y="1453333"/>
            <a:ext cx="770955" cy="515938"/>
          </a:xfrm>
          <a:prstGeom prst="ellipse">
            <a:avLst/>
          </a:prstGeom>
          <a:ln w="38100">
            <a:solidFill>
              <a:srgbClr val="14C75C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68" name="Oval"/>
          <p:cNvSpPr/>
          <p:nvPr/>
        </p:nvSpPr>
        <p:spPr>
          <a:xfrm>
            <a:off x="5128952" y="1453333"/>
            <a:ext cx="770955" cy="515938"/>
          </a:xfrm>
          <a:prstGeom prst="ellipse">
            <a:avLst/>
          </a:prstGeom>
          <a:ln w="38100">
            <a:solidFill>
              <a:srgbClr val="14C75C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" grpId="3"/>
      <p:bldP build="whole" bldLvl="1" animBg="1" rev="0" advAuto="0" spid="66" grpId="1"/>
      <p:bldP build="whole" bldLvl="1" animBg="1" rev="0" advAuto="0" spid="6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1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95031"/>
            <a:ext cx="9144000" cy="4553738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Weitere Tests  – welche Substanz ist in welcher Flasche?"/>
          <p:cNvSpPr txBox="1"/>
          <p:nvPr>
            <p:ph type="title"/>
          </p:nvPr>
        </p:nvSpPr>
        <p:spPr>
          <a:xfrm>
            <a:off x="0" y="216023"/>
            <a:ext cx="9144000" cy="764705"/>
          </a:xfrm>
          <a:prstGeom prst="rect">
            <a:avLst/>
          </a:prstGeom>
        </p:spPr>
        <p:txBody>
          <a:bodyPr/>
          <a:lstStyle/>
          <a:p>
            <a:pPr/>
            <a:r>
              <a:t> Weitere Tests </a:t>
            </a:r>
            <a:br/>
            <a:r>
              <a:t>– welche Substanz ist in welcher Flasche?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ach dem Praktik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Nach dem Praktikum</a:t>
            </a:r>
          </a:p>
        </p:txBody>
      </p:sp>
      <p:sp>
        <p:nvSpPr>
          <p:cNvPr id="75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6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800" y="1358900"/>
            <a:ext cx="7651162" cy="412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Lösun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/>
            <a:r>
              <a:t>Lösungen</a:t>
            </a:r>
          </a:p>
        </p:txBody>
      </p:sp>
      <p:sp>
        <p:nvSpPr>
          <p:cNvPr id="79" name="Rechteck"/>
          <p:cNvSpPr/>
          <p:nvPr/>
        </p:nvSpPr>
        <p:spPr>
          <a:xfrm>
            <a:off x="11671300" y="2209800"/>
            <a:ext cx="1416349" cy="6165304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38100" tIns="38100" rIns="38100" bIns="38100" anchor="ctr"/>
          <a:lstStyle/>
          <a:p>
            <a:pPr defTabSz="914400">
              <a:buClr>
                <a:srgbClr val="FFFFFF"/>
              </a:buClr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0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1358900"/>
            <a:ext cx="8993818" cy="4660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800" y="1358900"/>
            <a:ext cx="8993818" cy="4660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800" y="1358900"/>
            <a:ext cx="8993818" cy="4660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" grpId="1"/>
      <p:bldP build="whole" bldLvl="1" animBg="1" rev="0" advAuto="0" spid="8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Lösun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/>
            <a:r>
              <a:t>Lösungen</a:t>
            </a:r>
          </a:p>
        </p:txBody>
      </p:sp>
      <p:sp>
        <p:nvSpPr>
          <p:cNvPr id="85" name="Rechteck"/>
          <p:cNvSpPr/>
          <p:nvPr/>
        </p:nvSpPr>
        <p:spPr>
          <a:xfrm>
            <a:off x="11671300" y="2209800"/>
            <a:ext cx="1416349" cy="6165304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38100" tIns="38100" rIns="38100" bIns="38100" anchor="ctr"/>
          <a:lstStyle/>
          <a:p>
            <a:pPr defTabSz="914400">
              <a:buClr>
                <a:srgbClr val="FFFFFF"/>
              </a:buClr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6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990600"/>
            <a:ext cx="7150109" cy="568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6000" y="990600"/>
            <a:ext cx="7150109" cy="568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6000" y="990600"/>
            <a:ext cx="7150109" cy="568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droppedImage.tiff" descr="dropped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6000" y="990600"/>
            <a:ext cx="7150109" cy="568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droppedImage.tiff" descr="dropped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6000" y="990600"/>
            <a:ext cx="7150109" cy="5680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" grpId="4"/>
      <p:bldP build="whole" bldLvl="1" animBg="1" rev="0" advAuto="0" spid="89" grpId="3"/>
      <p:bldP build="whole" bldLvl="1" animBg="1" rev="0" advAuto="0" spid="88" grpId="2"/>
      <p:bldP build="whole" bldLvl="1" animBg="1" rev="0" advAuto="0" spid="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Lösun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/>
            <a:r>
              <a:t>Lösungen</a:t>
            </a:r>
          </a:p>
        </p:txBody>
      </p:sp>
      <p:sp>
        <p:nvSpPr>
          <p:cNvPr id="93" name="Rechteck"/>
          <p:cNvSpPr/>
          <p:nvPr/>
        </p:nvSpPr>
        <p:spPr>
          <a:xfrm>
            <a:off x="11671300" y="2209800"/>
            <a:ext cx="1416349" cy="6165304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38100" tIns="38100" rIns="38100" bIns="38100" anchor="ctr"/>
          <a:lstStyle/>
          <a:p>
            <a:pPr defTabSz="914400">
              <a:buClr>
                <a:srgbClr val="FFFFFF"/>
              </a:buClr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94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" y="863600"/>
            <a:ext cx="8559804" cy="585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100" y="863600"/>
            <a:ext cx="8559804" cy="585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100" y="863600"/>
            <a:ext cx="8559804" cy="585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roppedImage.tiff" descr="dropped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2100" y="863600"/>
            <a:ext cx="8559804" cy="585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roppedImage.tiff" descr="dropped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2100" y="863600"/>
            <a:ext cx="8559804" cy="585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2100" y="863600"/>
            <a:ext cx="8559804" cy="5858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5" grpId="1"/>
      <p:bldP build="whole" bldLvl="1" animBg="1" rev="0" advAuto="0" spid="96" grpId="2"/>
      <p:bldP build="whole" bldLvl="1" animBg="1" rev="0" advAuto="0" spid="98" grpId="4"/>
      <p:bldP build="whole" bldLvl="1" animBg="1" rev="0" advAuto="0" spid="97" grpId="3"/>
      <p:bldP build="whole" bldLvl="1" animBg="1" rev="0" advAuto="0" spid="99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A6FB79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