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75" r:id="rId4"/>
    <p:sldId id="259" r:id="rId5"/>
    <p:sldId id="279" r:id="rId6"/>
    <p:sldId id="278" r:id="rId7"/>
    <p:sldId id="282" r:id="rId8"/>
    <p:sldId id="283" r:id="rId9"/>
    <p:sldId id="260" r:id="rId10"/>
    <p:sldId id="272" r:id="rId11"/>
    <p:sldId id="273" r:id="rId12"/>
    <p:sldId id="271" r:id="rId13"/>
    <p:sldId id="280" r:id="rId14"/>
    <p:sldId id="284" r:id="rId15"/>
    <p:sldId id="265" r:id="rId16"/>
    <p:sldId id="267" r:id="rId17"/>
    <p:sldId id="268" r:id="rId18"/>
    <p:sldId id="269" r:id="rId19"/>
    <p:sldId id="281" r:id="rId20"/>
    <p:sldId id="285" r:id="rId21"/>
    <p:sldId id="270" r:id="rId22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ABA11-0017-4448-B938-930993993482}" v="485" dt="2024-10-08T16:42:3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Hostettler (KLW)" userId="ca447beb-3c4f-4953-ab62-c03d9eebe3ba" providerId="ADAL" clId="{CDE2E9CA-9B9F-4B92-B296-AB82A6E64E27}"/>
    <pc:docChg chg="custSel addSld modSld">
      <pc:chgData name="Jonas Hostettler (KLW)" userId="ca447beb-3c4f-4953-ab62-c03d9eebe3ba" providerId="ADAL" clId="{CDE2E9CA-9B9F-4B92-B296-AB82A6E64E27}" dt="2024-10-04T13:11:16.709" v="308" actId="5793"/>
      <pc:docMkLst>
        <pc:docMk/>
      </pc:docMkLst>
      <pc:sldChg chg="delSp modSp mod">
        <pc:chgData name="Jonas Hostettler (KLW)" userId="ca447beb-3c4f-4953-ab62-c03d9eebe3ba" providerId="ADAL" clId="{CDE2E9CA-9B9F-4B92-B296-AB82A6E64E27}" dt="2024-10-03T14:29:03.098" v="4" actId="1076"/>
        <pc:sldMkLst>
          <pc:docMk/>
          <pc:sldMk cId="0" sldId="256"/>
        </pc:sldMkLst>
        <pc:spChg chg="mod">
          <ac:chgData name="Jonas Hostettler (KLW)" userId="ca447beb-3c4f-4953-ab62-c03d9eebe3ba" providerId="ADAL" clId="{CDE2E9CA-9B9F-4B92-B296-AB82A6E64E27}" dt="2024-10-03T14:28:33.741" v="1" actId="20577"/>
          <ac:spMkLst>
            <pc:docMk/>
            <pc:sldMk cId="0" sldId="256"/>
            <ac:spMk id="3" creationId="{9E066C92-4539-4ECD-9700-C0BE16D285F7}"/>
          </ac:spMkLst>
        </pc:spChg>
        <pc:spChg chg="del">
          <ac:chgData name="Jonas Hostettler (KLW)" userId="ca447beb-3c4f-4953-ab62-c03d9eebe3ba" providerId="ADAL" clId="{CDE2E9CA-9B9F-4B92-B296-AB82A6E64E27}" dt="2024-10-03T14:28:55.869" v="2" actId="478"/>
          <ac:spMkLst>
            <pc:docMk/>
            <pc:sldMk cId="0" sldId="256"/>
            <ac:spMk id="4" creationId="{B9820894-ADAB-4BBE-B7F5-3A64E88801E6}"/>
          </ac:spMkLst>
        </pc:spChg>
        <pc:picChg chg="mod">
          <ac:chgData name="Jonas Hostettler (KLW)" userId="ca447beb-3c4f-4953-ab62-c03d9eebe3ba" providerId="ADAL" clId="{CDE2E9CA-9B9F-4B92-B296-AB82A6E64E27}" dt="2024-10-03T14:29:03.098" v="4" actId="1076"/>
          <ac:picMkLst>
            <pc:docMk/>
            <pc:sldMk cId="0" sldId="256"/>
            <ac:picMk id="5" creationId="{C0114302-A29C-40F8-B0BF-1BC870B121F0}"/>
          </ac:picMkLst>
        </pc:picChg>
      </pc:sldChg>
      <pc:sldChg chg="modSp">
        <pc:chgData name="Jonas Hostettler (KLW)" userId="ca447beb-3c4f-4953-ab62-c03d9eebe3ba" providerId="ADAL" clId="{CDE2E9CA-9B9F-4B92-B296-AB82A6E64E27}" dt="2024-10-04T13:11:16.709" v="308" actId="5793"/>
        <pc:sldMkLst>
          <pc:docMk/>
          <pc:sldMk cId="124590801" sldId="265"/>
        </pc:sldMkLst>
        <pc:spChg chg="mod">
          <ac:chgData name="Jonas Hostettler (KLW)" userId="ca447beb-3c4f-4953-ab62-c03d9eebe3ba" providerId="ADAL" clId="{CDE2E9CA-9B9F-4B92-B296-AB82A6E64E27}" dt="2024-10-04T13:11:16.709" v="308" actId="5793"/>
          <ac:spMkLst>
            <pc:docMk/>
            <pc:sldMk cId="124590801" sldId="265"/>
            <ac:spMk id="6" creationId="{E3245ADF-4767-4325-AD90-129D20CC9536}"/>
          </ac:spMkLst>
        </pc:spChg>
      </pc:sldChg>
      <pc:sldChg chg="modSp modAnim">
        <pc:chgData name="Jonas Hostettler (KLW)" userId="ca447beb-3c4f-4953-ab62-c03d9eebe3ba" providerId="ADAL" clId="{CDE2E9CA-9B9F-4B92-B296-AB82A6E64E27}" dt="2024-10-04T13:00:51.331" v="114" actId="20577"/>
        <pc:sldMkLst>
          <pc:docMk/>
          <pc:sldMk cId="2570808963" sldId="268"/>
        </pc:sldMkLst>
        <pc:spChg chg="mod">
          <ac:chgData name="Jonas Hostettler (KLW)" userId="ca447beb-3c4f-4953-ab62-c03d9eebe3ba" providerId="ADAL" clId="{CDE2E9CA-9B9F-4B92-B296-AB82A6E64E27}" dt="2024-10-04T13:00:51.331" v="114" actId="20577"/>
          <ac:spMkLst>
            <pc:docMk/>
            <pc:sldMk cId="2570808963" sldId="268"/>
            <ac:spMk id="6" creationId="{E3245ADF-4767-4325-AD90-129D20CC9536}"/>
          </ac:spMkLst>
        </pc:spChg>
      </pc:sldChg>
      <pc:sldChg chg="addSp modSp modAnim">
        <pc:chgData name="Jonas Hostettler (KLW)" userId="ca447beb-3c4f-4953-ab62-c03d9eebe3ba" providerId="ADAL" clId="{CDE2E9CA-9B9F-4B92-B296-AB82A6E64E27}" dt="2024-10-04T13:01:06.397" v="117"/>
        <pc:sldMkLst>
          <pc:docMk/>
          <pc:sldMk cId="3117112626" sldId="269"/>
        </pc:sldMkLst>
        <pc:spChg chg="add mod">
          <ac:chgData name="Jonas Hostettler (KLW)" userId="ca447beb-3c4f-4953-ab62-c03d9eebe3ba" providerId="ADAL" clId="{CDE2E9CA-9B9F-4B92-B296-AB82A6E64E27}" dt="2024-10-04T13:01:06.397" v="117"/>
          <ac:spMkLst>
            <pc:docMk/>
            <pc:sldMk cId="3117112626" sldId="269"/>
            <ac:spMk id="4" creationId="{6F696F74-4310-FBFB-90CB-C0F0C52B952A}"/>
          </ac:spMkLst>
        </pc:spChg>
        <pc:spChg chg="mod">
          <ac:chgData name="Jonas Hostettler (KLW)" userId="ca447beb-3c4f-4953-ab62-c03d9eebe3ba" providerId="ADAL" clId="{CDE2E9CA-9B9F-4B92-B296-AB82A6E64E27}" dt="2024-10-04T13:01:03.792" v="115" actId="20577"/>
          <ac:spMkLst>
            <pc:docMk/>
            <pc:sldMk cId="3117112626" sldId="269"/>
            <ac:spMk id="6" creationId="{E3245ADF-4767-4325-AD90-129D20CC9536}"/>
          </ac:spMkLst>
        </pc:spChg>
        <pc:graphicFrameChg chg="add mod">
          <ac:chgData name="Jonas Hostettler (KLW)" userId="ca447beb-3c4f-4953-ab62-c03d9eebe3ba" providerId="ADAL" clId="{CDE2E9CA-9B9F-4B92-B296-AB82A6E64E27}" dt="2024-10-04T13:01:04.968" v="116"/>
          <ac:graphicFrameMkLst>
            <pc:docMk/>
            <pc:sldMk cId="3117112626" sldId="269"/>
            <ac:graphicFrameMk id="3" creationId="{49363D12-413E-0FAB-2CAC-6DBFFC4A2482}"/>
          </ac:graphicFrameMkLst>
        </pc:graphicFrameChg>
      </pc:sldChg>
      <pc:sldChg chg="mod modShow">
        <pc:chgData name="Jonas Hostettler (KLW)" userId="ca447beb-3c4f-4953-ab62-c03d9eebe3ba" providerId="ADAL" clId="{CDE2E9CA-9B9F-4B92-B296-AB82A6E64E27}" dt="2024-10-04T09:49:39.929" v="5" actId="729"/>
        <pc:sldMkLst>
          <pc:docMk/>
          <pc:sldMk cId="88491184" sldId="270"/>
        </pc:sldMkLst>
      </pc:sldChg>
      <pc:sldChg chg="modSp add mod modAnim">
        <pc:chgData name="Jonas Hostettler (KLW)" userId="ca447beb-3c4f-4953-ab62-c03d9eebe3ba" providerId="ADAL" clId="{CDE2E9CA-9B9F-4B92-B296-AB82A6E64E27}" dt="2024-10-04T13:06:06.430" v="305" actId="20577"/>
        <pc:sldMkLst>
          <pc:docMk/>
          <pc:sldMk cId="3707288483" sldId="281"/>
        </pc:sldMkLst>
        <pc:spChg chg="mod">
          <ac:chgData name="Jonas Hostettler (KLW)" userId="ca447beb-3c4f-4953-ab62-c03d9eebe3ba" providerId="ADAL" clId="{CDE2E9CA-9B9F-4B92-B296-AB82A6E64E27}" dt="2024-10-04T13:06:06.430" v="305" actId="20577"/>
          <ac:spMkLst>
            <pc:docMk/>
            <pc:sldMk cId="3707288483" sldId="281"/>
            <ac:spMk id="6" creationId="{197D298A-3699-AA9A-1A44-651D53754D50}"/>
          </ac:spMkLst>
        </pc:spChg>
      </pc:sldChg>
    </pc:docChg>
  </pc:docChgLst>
  <pc:docChgLst>
    <pc:chgData name="Jonas Hostettler (KLW)" userId="ca447beb-3c4f-4953-ab62-c03d9eebe3ba" providerId="ADAL" clId="{ABBABA11-0017-4448-B938-930993993482}"/>
    <pc:docChg chg="undo custSel addSld delSld modSld sldOrd modMainMaster">
      <pc:chgData name="Jonas Hostettler (KLW)" userId="ca447beb-3c4f-4953-ab62-c03d9eebe3ba" providerId="ADAL" clId="{ABBABA11-0017-4448-B938-930993993482}" dt="2024-10-08T16:50:18.504" v="841" actId="20577"/>
      <pc:docMkLst>
        <pc:docMk/>
      </pc:docMkLst>
      <pc:sldChg chg="addSp delSp modSp mod">
        <pc:chgData name="Jonas Hostettler (KLW)" userId="ca447beb-3c4f-4953-ab62-c03d9eebe3ba" providerId="ADAL" clId="{ABBABA11-0017-4448-B938-930993993482}" dt="2024-10-08T16:50:18.504" v="841" actId="20577"/>
        <pc:sldMkLst>
          <pc:docMk/>
          <pc:sldMk cId="0" sldId="256"/>
        </pc:sldMkLst>
        <pc:spChg chg="mod">
          <ac:chgData name="Jonas Hostettler (KLW)" userId="ca447beb-3c4f-4953-ab62-c03d9eebe3ba" providerId="ADAL" clId="{ABBABA11-0017-4448-B938-930993993482}" dt="2024-10-08T16:50:18.504" v="841" actId="20577"/>
          <ac:spMkLst>
            <pc:docMk/>
            <pc:sldMk cId="0" sldId="256"/>
            <ac:spMk id="3" creationId="{9E066C92-4539-4ECD-9700-C0BE16D285F7}"/>
          </ac:spMkLst>
        </pc:spChg>
        <pc:picChg chg="del mod">
          <ac:chgData name="Jonas Hostettler (KLW)" userId="ca447beb-3c4f-4953-ab62-c03d9eebe3ba" providerId="ADAL" clId="{ABBABA11-0017-4448-B938-930993993482}" dt="2024-10-08T16:41:19.162" v="788" actId="478"/>
          <ac:picMkLst>
            <pc:docMk/>
            <pc:sldMk cId="0" sldId="256"/>
            <ac:picMk id="5" creationId="{C0114302-A29C-40F8-B0BF-1BC870B121F0}"/>
          </ac:picMkLst>
        </pc:picChg>
        <pc:picChg chg="add del mod">
          <ac:chgData name="Jonas Hostettler (KLW)" userId="ca447beb-3c4f-4953-ab62-c03d9eebe3ba" providerId="ADAL" clId="{ABBABA11-0017-4448-B938-930993993482}" dt="2024-10-08T16:42:41.317" v="802" actId="478"/>
          <ac:picMkLst>
            <pc:docMk/>
            <pc:sldMk cId="0" sldId="256"/>
            <ac:picMk id="6" creationId="{9D87CC4F-A7A0-3D0A-A220-75A7317EC82B}"/>
          </ac:picMkLst>
        </pc:picChg>
        <pc:picChg chg="add mod">
          <ac:chgData name="Jonas Hostettler (KLW)" userId="ca447beb-3c4f-4953-ab62-c03d9eebe3ba" providerId="ADAL" clId="{ABBABA11-0017-4448-B938-930993993482}" dt="2024-10-08T16:42:51.548" v="806" actId="1076"/>
          <ac:picMkLst>
            <pc:docMk/>
            <pc:sldMk cId="0" sldId="256"/>
            <ac:picMk id="7" creationId="{E4EEF3B9-FC7C-FD30-9891-5692BB42C466}"/>
          </ac:picMkLst>
        </pc:picChg>
      </pc:sldChg>
      <pc:sldChg chg="addSp delSp modSp mod">
        <pc:chgData name="Jonas Hostettler (KLW)" userId="ca447beb-3c4f-4953-ab62-c03d9eebe3ba" providerId="ADAL" clId="{ABBABA11-0017-4448-B938-930993993482}" dt="2024-10-08T16:42:32.628" v="799" actId="1076"/>
        <pc:sldMkLst>
          <pc:docMk/>
          <pc:sldMk cId="0" sldId="259"/>
        </pc:sldMkLst>
        <pc:picChg chg="add mod modCrop">
          <ac:chgData name="Jonas Hostettler (KLW)" userId="ca447beb-3c4f-4953-ab62-c03d9eebe3ba" providerId="ADAL" clId="{ABBABA11-0017-4448-B938-930993993482}" dt="2024-10-08T16:42:32.628" v="799" actId="1076"/>
          <ac:picMkLst>
            <pc:docMk/>
            <pc:sldMk cId="0" sldId="259"/>
            <ac:picMk id="4" creationId="{8BA5A30F-E927-95A2-C8C1-DB0454599850}"/>
          </ac:picMkLst>
        </pc:picChg>
        <pc:picChg chg="del">
          <ac:chgData name="Jonas Hostettler (KLW)" userId="ca447beb-3c4f-4953-ab62-c03d9eebe3ba" providerId="ADAL" clId="{ABBABA11-0017-4448-B938-930993993482}" dt="2024-10-08T16:42:18.266" v="794" actId="478"/>
          <ac:picMkLst>
            <pc:docMk/>
            <pc:sldMk cId="0" sldId="259"/>
            <ac:picMk id="11" creationId="{5A0DCF2F-0EB2-EBC5-B994-622BF1C7FEA4}"/>
          </ac:picMkLst>
        </pc:picChg>
      </pc:sldChg>
      <pc:sldChg chg="modSp mod">
        <pc:chgData name="Jonas Hostettler (KLW)" userId="ca447beb-3c4f-4953-ab62-c03d9eebe3ba" providerId="ADAL" clId="{ABBABA11-0017-4448-B938-930993993482}" dt="2024-10-08T16:45:37.783" v="825" actId="14100"/>
        <pc:sldMkLst>
          <pc:docMk/>
          <pc:sldMk cId="0" sldId="260"/>
        </pc:sldMkLst>
        <pc:spChg chg="mod">
          <ac:chgData name="Jonas Hostettler (KLW)" userId="ca447beb-3c4f-4953-ab62-c03d9eebe3ba" providerId="ADAL" clId="{ABBABA11-0017-4448-B938-930993993482}" dt="2024-10-08T16:45:37.783" v="825" actId="14100"/>
          <ac:spMkLst>
            <pc:docMk/>
            <pc:sldMk cId="0" sldId="260"/>
            <ac:spMk id="16" creationId="{B8ABE3DD-6A69-4F3A-A70E-0A360DDB8D97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21:09.442" v="287" actId="113"/>
        <pc:sldMkLst>
          <pc:docMk/>
          <pc:sldMk cId="124590801" sldId="265"/>
        </pc:sldMkLst>
        <pc:spChg chg="mod">
          <ac:chgData name="Jonas Hostettler (KLW)" userId="ca447beb-3c4f-4953-ab62-c03d9eebe3ba" providerId="ADAL" clId="{ABBABA11-0017-4448-B938-930993993482}" dt="2024-10-08T15:21:09.442" v="287" actId="113"/>
          <ac:spMkLst>
            <pc:docMk/>
            <pc:sldMk cId="124590801" sldId="265"/>
            <ac:spMk id="3" creationId="{177CD1F2-58F1-424E-9049-3EE4DE666AF2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21:15.512" v="288" actId="113"/>
        <pc:sldMkLst>
          <pc:docMk/>
          <pc:sldMk cId="1509260193" sldId="267"/>
        </pc:sldMkLst>
        <pc:spChg chg="mod">
          <ac:chgData name="Jonas Hostettler (KLW)" userId="ca447beb-3c4f-4953-ab62-c03d9eebe3ba" providerId="ADAL" clId="{ABBABA11-0017-4448-B938-930993993482}" dt="2024-10-08T15:21:15.512" v="288" actId="113"/>
          <ac:spMkLst>
            <pc:docMk/>
            <pc:sldMk cId="1509260193" sldId="267"/>
            <ac:spMk id="5" creationId="{76E4C73B-7F07-4E62-9D31-166F40699457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26:12.147" v="390" actId="20577"/>
        <pc:sldMkLst>
          <pc:docMk/>
          <pc:sldMk cId="2570808963" sldId="268"/>
        </pc:sldMkLst>
        <pc:spChg chg="mod">
          <ac:chgData name="Jonas Hostettler (KLW)" userId="ca447beb-3c4f-4953-ab62-c03d9eebe3ba" providerId="ADAL" clId="{ABBABA11-0017-4448-B938-930993993482}" dt="2024-10-08T15:26:12.147" v="390" actId="20577"/>
          <ac:spMkLst>
            <pc:docMk/>
            <pc:sldMk cId="2570808963" sldId="268"/>
            <ac:spMk id="5" creationId="{7E45CAEC-2C45-4121-B772-03C6043047A1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21:25.751" v="291" actId="1076"/>
        <pc:sldMkLst>
          <pc:docMk/>
          <pc:sldMk cId="3117112626" sldId="269"/>
        </pc:sldMkLst>
        <pc:spChg chg="mod">
          <ac:chgData name="Jonas Hostettler (KLW)" userId="ca447beb-3c4f-4953-ab62-c03d9eebe3ba" providerId="ADAL" clId="{ABBABA11-0017-4448-B938-930993993482}" dt="2024-10-08T15:21:25.751" v="291" actId="1076"/>
          <ac:spMkLst>
            <pc:docMk/>
            <pc:sldMk cId="3117112626" sldId="269"/>
            <ac:spMk id="5" creationId="{BE989960-D7E2-409F-9314-E1481A75A7AE}"/>
          </ac:spMkLst>
        </pc:spChg>
      </pc:sldChg>
      <pc:sldChg chg="modSp mod ord">
        <pc:chgData name="Jonas Hostettler (KLW)" userId="ca447beb-3c4f-4953-ab62-c03d9eebe3ba" providerId="ADAL" clId="{ABBABA11-0017-4448-B938-930993993482}" dt="2024-10-08T16:48:58.763" v="840" actId="20577"/>
        <pc:sldMkLst>
          <pc:docMk/>
          <pc:sldMk cId="88491184" sldId="270"/>
        </pc:sldMkLst>
        <pc:spChg chg="mod">
          <ac:chgData name="Jonas Hostettler (KLW)" userId="ca447beb-3c4f-4953-ab62-c03d9eebe3ba" providerId="ADAL" clId="{ABBABA11-0017-4448-B938-930993993482}" dt="2024-10-08T15:21:35.227" v="294" actId="113"/>
          <ac:spMkLst>
            <pc:docMk/>
            <pc:sldMk cId="88491184" sldId="270"/>
            <ac:spMk id="5" creationId="{BE989960-D7E2-409F-9314-E1481A75A7AE}"/>
          </ac:spMkLst>
        </pc:spChg>
        <pc:spChg chg="mod">
          <ac:chgData name="Jonas Hostettler (KLW)" userId="ca447beb-3c4f-4953-ab62-c03d9eebe3ba" providerId="ADAL" clId="{ABBABA11-0017-4448-B938-930993993482}" dt="2024-10-08T16:48:58.763" v="840" actId="20577"/>
          <ac:spMkLst>
            <pc:docMk/>
            <pc:sldMk cId="88491184" sldId="270"/>
            <ac:spMk id="6" creationId="{E3245ADF-4767-4325-AD90-129D20CC9536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20:58.312" v="285" actId="113"/>
        <pc:sldMkLst>
          <pc:docMk/>
          <pc:sldMk cId="3000091363" sldId="271"/>
        </pc:sldMkLst>
        <pc:spChg chg="mod">
          <ac:chgData name="Jonas Hostettler (KLW)" userId="ca447beb-3c4f-4953-ab62-c03d9eebe3ba" providerId="ADAL" clId="{ABBABA11-0017-4448-B938-930993993482}" dt="2024-10-08T15:20:58.312" v="285" actId="113"/>
          <ac:spMkLst>
            <pc:docMk/>
            <pc:sldMk cId="3000091363" sldId="271"/>
            <ac:spMk id="3" creationId="{177CD1F2-58F1-424E-9049-3EE4DE666AF2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19:22.960" v="228" actId="20577"/>
        <pc:sldMkLst>
          <pc:docMk/>
          <pc:sldMk cId="2085007398" sldId="272"/>
        </pc:sldMkLst>
        <pc:spChg chg="mod">
          <ac:chgData name="Jonas Hostettler (KLW)" userId="ca447beb-3c4f-4953-ab62-c03d9eebe3ba" providerId="ADAL" clId="{ABBABA11-0017-4448-B938-930993993482}" dt="2024-10-08T15:19:22.960" v="228" actId="20577"/>
          <ac:spMkLst>
            <pc:docMk/>
            <pc:sldMk cId="2085007398" sldId="272"/>
            <ac:spMk id="4" creationId="{832B1524-634F-AD49-EBBA-F53CF7E3FB51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19:41.733" v="277" actId="14100"/>
        <pc:sldMkLst>
          <pc:docMk/>
          <pc:sldMk cId="1836137969" sldId="273"/>
        </pc:sldMkLst>
        <pc:spChg chg="mod">
          <ac:chgData name="Jonas Hostettler (KLW)" userId="ca447beb-3c4f-4953-ab62-c03d9eebe3ba" providerId="ADAL" clId="{ABBABA11-0017-4448-B938-930993993482}" dt="2024-10-08T15:19:41.733" v="277" actId="14100"/>
          <ac:spMkLst>
            <pc:docMk/>
            <pc:sldMk cId="1836137969" sldId="273"/>
            <ac:spMk id="3" creationId="{1E8A80E3-5113-23E9-E260-E5C0BC7220EB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10:39.203" v="10" actId="113"/>
        <pc:sldMkLst>
          <pc:docMk/>
          <pc:sldMk cId="1506347268" sldId="274"/>
        </pc:sldMkLst>
        <pc:spChg chg="mod">
          <ac:chgData name="Jonas Hostettler (KLW)" userId="ca447beb-3c4f-4953-ab62-c03d9eebe3ba" providerId="ADAL" clId="{ABBABA11-0017-4448-B938-930993993482}" dt="2024-10-08T15:10:39.203" v="10" actId="113"/>
          <ac:spMkLst>
            <pc:docMk/>
            <pc:sldMk cId="1506347268" sldId="274"/>
            <ac:spMk id="5" creationId="{1A6A1974-36B4-0DEC-61C8-D07DB6E3F623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15:29.918" v="73" actId="255"/>
        <pc:sldMkLst>
          <pc:docMk/>
          <pc:sldMk cId="762964580" sldId="275"/>
        </pc:sldMkLst>
        <pc:spChg chg="mod">
          <ac:chgData name="Jonas Hostettler (KLW)" userId="ca447beb-3c4f-4953-ab62-c03d9eebe3ba" providerId="ADAL" clId="{ABBABA11-0017-4448-B938-930993993482}" dt="2024-10-08T15:15:29.918" v="73" actId="255"/>
          <ac:spMkLst>
            <pc:docMk/>
            <pc:sldMk cId="762964580" sldId="275"/>
            <ac:spMk id="5" creationId="{1A6A1974-36B4-0DEC-61C8-D07DB6E3F623}"/>
          </ac:spMkLst>
        </pc:spChg>
      </pc:sldChg>
      <pc:sldChg chg="addSp delSp modSp del mod">
        <pc:chgData name="Jonas Hostettler (KLW)" userId="ca447beb-3c4f-4953-ab62-c03d9eebe3ba" providerId="ADAL" clId="{ABBABA11-0017-4448-B938-930993993482}" dt="2024-10-08T15:17:28.148" v="120" actId="2696"/>
        <pc:sldMkLst>
          <pc:docMk/>
          <pc:sldMk cId="1626043827" sldId="277"/>
        </pc:sldMkLst>
        <pc:spChg chg="mod">
          <ac:chgData name="Jonas Hostettler (KLW)" userId="ca447beb-3c4f-4953-ab62-c03d9eebe3ba" providerId="ADAL" clId="{ABBABA11-0017-4448-B938-930993993482}" dt="2024-10-08T15:16:45.842" v="107" actId="1076"/>
          <ac:spMkLst>
            <pc:docMk/>
            <pc:sldMk cId="1626043827" sldId="277"/>
            <ac:spMk id="3" creationId="{AF4C4E85-523F-4260-808D-F0CA04001F4F}"/>
          </ac:spMkLst>
        </pc:spChg>
        <pc:spChg chg="add mod">
          <ac:chgData name="Jonas Hostettler (KLW)" userId="ca447beb-3c4f-4953-ab62-c03d9eebe3ba" providerId="ADAL" clId="{ABBABA11-0017-4448-B938-930993993482}" dt="2024-10-08T15:17:06.452" v="116"/>
          <ac:spMkLst>
            <pc:docMk/>
            <pc:sldMk cId="1626043827" sldId="277"/>
            <ac:spMk id="5" creationId="{31C22868-7ABA-4420-79E0-2035FCC9AA54}"/>
          </ac:spMkLst>
        </pc:spChg>
        <pc:spChg chg="add mod">
          <ac:chgData name="Jonas Hostettler (KLW)" userId="ca447beb-3c4f-4953-ab62-c03d9eebe3ba" providerId="ADAL" clId="{ABBABA11-0017-4448-B938-930993993482}" dt="2024-10-08T15:17:06.452" v="116"/>
          <ac:spMkLst>
            <pc:docMk/>
            <pc:sldMk cId="1626043827" sldId="277"/>
            <ac:spMk id="6" creationId="{BD58BFE3-FCF0-E0CC-A21B-D385B6FAE49B}"/>
          </ac:spMkLst>
        </pc:spChg>
        <pc:spChg chg="add mod">
          <ac:chgData name="Jonas Hostettler (KLW)" userId="ca447beb-3c4f-4953-ab62-c03d9eebe3ba" providerId="ADAL" clId="{ABBABA11-0017-4448-B938-930993993482}" dt="2024-10-08T15:17:11.957" v="118"/>
          <ac:spMkLst>
            <pc:docMk/>
            <pc:sldMk cId="1626043827" sldId="277"/>
            <ac:spMk id="9" creationId="{E6BAAD0D-BA03-08A7-B70B-EC016E601A5F}"/>
          </ac:spMkLst>
        </pc:spChg>
        <pc:grpChg chg="add mod">
          <ac:chgData name="Jonas Hostettler (KLW)" userId="ca447beb-3c4f-4953-ab62-c03d9eebe3ba" providerId="ADAL" clId="{ABBABA11-0017-4448-B938-930993993482}" dt="2024-10-08T15:17:06.452" v="116"/>
          <ac:grpSpMkLst>
            <pc:docMk/>
            <pc:sldMk cId="1626043827" sldId="277"/>
            <ac:grpSpMk id="4" creationId="{EA2FBC8A-22BF-CD00-E581-88B532721AAF}"/>
          </ac:grpSpMkLst>
        </pc:grpChg>
        <pc:graphicFrameChg chg="del">
          <ac:chgData name="Jonas Hostettler (KLW)" userId="ca447beb-3c4f-4953-ab62-c03d9eebe3ba" providerId="ADAL" clId="{ABBABA11-0017-4448-B938-930993993482}" dt="2024-10-08T15:16:43.130" v="106" actId="478"/>
          <ac:graphicFrameMkLst>
            <pc:docMk/>
            <pc:sldMk cId="1626043827" sldId="277"/>
            <ac:graphicFrameMk id="7" creationId="{8405D9DF-066F-C57C-0E5D-E78704D8548A}"/>
          </ac:graphicFrameMkLst>
        </pc:graphicFrameChg>
        <pc:picChg chg="del">
          <ac:chgData name="Jonas Hostettler (KLW)" userId="ca447beb-3c4f-4953-ab62-c03d9eebe3ba" providerId="ADAL" clId="{ABBABA11-0017-4448-B938-930993993482}" dt="2024-10-08T15:16:43.130" v="106" actId="478"/>
          <ac:picMkLst>
            <pc:docMk/>
            <pc:sldMk cId="1626043827" sldId="277"/>
            <ac:picMk id="8" creationId="{60C2EFB7-B5B4-8D85-1ADB-72E94AC34FF5}"/>
          </ac:picMkLst>
        </pc:picChg>
      </pc:sldChg>
      <pc:sldChg chg="modSp mod">
        <pc:chgData name="Jonas Hostettler (KLW)" userId="ca447beb-3c4f-4953-ab62-c03d9eebe3ba" providerId="ADAL" clId="{ABBABA11-0017-4448-B938-930993993482}" dt="2024-10-08T16:45:51.878" v="826" actId="255"/>
        <pc:sldMkLst>
          <pc:docMk/>
          <pc:sldMk cId="1545663206" sldId="280"/>
        </pc:sldMkLst>
        <pc:spChg chg="mod">
          <ac:chgData name="Jonas Hostettler (KLW)" userId="ca447beb-3c4f-4953-ab62-c03d9eebe3ba" providerId="ADAL" clId="{ABBABA11-0017-4448-B938-930993993482}" dt="2024-10-08T15:21:05.960" v="286" actId="113"/>
          <ac:spMkLst>
            <pc:docMk/>
            <pc:sldMk cId="1545663206" sldId="280"/>
            <ac:spMk id="2" creationId="{08E8E866-325E-C6B8-7905-85F7AC763B43}"/>
          </ac:spMkLst>
        </pc:spChg>
        <pc:spChg chg="mod">
          <ac:chgData name="Jonas Hostettler (KLW)" userId="ca447beb-3c4f-4953-ab62-c03d9eebe3ba" providerId="ADAL" clId="{ABBABA11-0017-4448-B938-930993993482}" dt="2024-10-08T16:45:51.878" v="826" actId="255"/>
          <ac:spMkLst>
            <pc:docMk/>
            <pc:sldMk cId="1545663206" sldId="280"/>
            <ac:spMk id="3" creationId="{2E0DE286-0173-0146-736E-9F2A06B07F64}"/>
          </ac:spMkLst>
        </pc:spChg>
      </pc:sldChg>
      <pc:sldChg chg="modSp mod">
        <pc:chgData name="Jonas Hostettler (KLW)" userId="ca447beb-3c4f-4953-ab62-c03d9eebe3ba" providerId="ADAL" clId="{ABBABA11-0017-4448-B938-930993993482}" dt="2024-10-08T15:37:47.970" v="558" actId="20577"/>
        <pc:sldMkLst>
          <pc:docMk/>
          <pc:sldMk cId="3707288483" sldId="281"/>
        </pc:sldMkLst>
        <pc:spChg chg="mod">
          <ac:chgData name="Jonas Hostettler (KLW)" userId="ca447beb-3c4f-4953-ab62-c03d9eebe3ba" providerId="ADAL" clId="{ABBABA11-0017-4448-B938-930993993482}" dt="2024-10-08T15:21:31.200" v="293" actId="1076"/>
          <ac:spMkLst>
            <pc:docMk/>
            <pc:sldMk cId="3707288483" sldId="281"/>
            <ac:spMk id="5" creationId="{E523C3E4-EEF8-E911-FD88-4183B9BEBCA5}"/>
          </ac:spMkLst>
        </pc:spChg>
        <pc:spChg chg="mod">
          <ac:chgData name="Jonas Hostettler (KLW)" userId="ca447beb-3c4f-4953-ab62-c03d9eebe3ba" providerId="ADAL" clId="{ABBABA11-0017-4448-B938-930993993482}" dt="2024-10-08T15:37:47.970" v="558" actId="20577"/>
          <ac:spMkLst>
            <pc:docMk/>
            <pc:sldMk cId="3707288483" sldId="281"/>
            <ac:spMk id="6" creationId="{197D298A-3699-AA9A-1A44-651D53754D50}"/>
          </ac:spMkLst>
        </pc:spChg>
      </pc:sldChg>
      <pc:sldChg chg="delSp modSp add mod">
        <pc:chgData name="Jonas Hostettler (KLW)" userId="ca447beb-3c4f-4953-ab62-c03d9eebe3ba" providerId="ADAL" clId="{ABBABA11-0017-4448-B938-930993993482}" dt="2024-10-08T15:18:59.121" v="204" actId="20577"/>
        <pc:sldMkLst>
          <pc:docMk/>
          <pc:sldMk cId="2921880880" sldId="282"/>
        </pc:sldMkLst>
        <pc:spChg chg="mod">
          <ac:chgData name="Jonas Hostettler (KLW)" userId="ca447beb-3c4f-4953-ab62-c03d9eebe3ba" providerId="ADAL" clId="{ABBABA11-0017-4448-B938-930993993482}" dt="2024-10-08T15:17:40.649" v="158" actId="14100"/>
          <ac:spMkLst>
            <pc:docMk/>
            <pc:sldMk cId="2921880880" sldId="282"/>
            <ac:spMk id="3" creationId="{AF4C4E85-523F-4260-808D-F0CA04001F4F}"/>
          </ac:spMkLst>
        </pc:spChg>
        <pc:graphicFrameChg chg="mod">
          <ac:chgData name="Jonas Hostettler (KLW)" userId="ca447beb-3c4f-4953-ab62-c03d9eebe3ba" providerId="ADAL" clId="{ABBABA11-0017-4448-B938-930993993482}" dt="2024-10-08T15:18:59.121" v="204" actId="20577"/>
          <ac:graphicFrameMkLst>
            <pc:docMk/>
            <pc:sldMk cId="2921880880" sldId="282"/>
            <ac:graphicFrameMk id="7" creationId="{8405D9DF-066F-C57C-0E5D-E78704D8548A}"/>
          </ac:graphicFrameMkLst>
        </pc:graphicFrameChg>
        <pc:picChg chg="del">
          <ac:chgData name="Jonas Hostettler (KLW)" userId="ca447beb-3c4f-4953-ab62-c03d9eebe3ba" providerId="ADAL" clId="{ABBABA11-0017-4448-B938-930993993482}" dt="2024-10-08T15:17:58.819" v="194" actId="478"/>
          <ac:picMkLst>
            <pc:docMk/>
            <pc:sldMk cId="2921880880" sldId="282"/>
            <ac:picMk id="8" creationId="{60C2EFB7-B5B4-8D85-1ADB-72E94AC34FF5}"/>
          </ac:picMkLst>
        </pc:picChg>
      </pc:sldChg>
      <pc:sldChg chg="modSp add mod">
        <pc:chgData name="Jonas Hostettler (KLW)" userId="ca447beb-3c4f-4953-ab62-c03d9eebe3ba" providerId="ADAL" clId="{ABBABA11-0017-4448-B938-930993993482}" dt="2024-10-08T15:19:07.633" v="208" actId="20577"/>
        <pc:sldMkLst>
          <pc:docMk/>
          <pc:sldMk cId="2374178700" sldId="283"/>
        </pc:sldMkLst>
        <pc:spChg chg="mod">
          <ac:chgData name="Jonas Hostettler (KLW)" userId="ca447beb-3c4f-4953-ab62-c03d9eebe3ba" providerId="ADAL" clId="{ABBABA11-0017-4448-B938-930993993482}" dt="2024-10-08T15:19:07.633" v="208" actId="20577"/>
          <ac:spMkLst>
            <pc:docMk/>
            <pc:sldMk cId="2374178700" sldId="283"/>
            <ac:spMk id="3" creationId="{AF4C4E85-523F-4260-808D-F0CA04001F4F}"/>
          </ac:spMkLst>
        </pc:spChg>
      </pc:sldChg>
      <pc:sldChg chg="addSp delSp modSp new mod">
        <pc:chgData name="Jonas Hostettler (KLW)" userId="ca447beb-3c4f-4953-ab62-c03d9eebe3ba" providerId="ADAL" clId="{ABBABA11-0017-4448-B938-930993993482}" dt="2024-10-08T15:37:08.953" v="535" actId="1076"/>
        <pc:sldMkLst>
          <pc:docMk/>
          <pc:sldMk cId="1863661379" sldId="284"/>
        </pc:sldMkLst>
        <pc:spChg chg="add mod">
          <ac:chgData name="Jonas Hostettler (KLW)" userId="ca447beb-3c4f-4953-ab62-c03d9eebe3ba" providerId="ADAL" clId="{ABBABA11-0017-4448-B938-930993993482}" dt="2024-10-08T15:37:03.825" v="532" actId="1076"/>
          <ac:spMkLst>
            <pc:docMk/>
            <pc:sldMk cId="1863661379" sldId="284"/>
            <ac:spMk id="2" creationId="{44E08F72-879C-48BB-2FF6-6AABF6E4DDFF}"/>
          </ac:spMkLst>
        </pc:spChg>
        <pc:spChg chg="add mod">
          <ac:chgData name="Jonas Hostettler (KLW)" userId="ca447beb-3c4f-4953-ab62-c03d9eebe3ba" providerId="ADAL" clId="{ABBABA11-0017-4448-B938-930993993482}" dt="2024-10-08T15:37:01.256" v="530" actId="255"/>
          <ac:spMkLst>
            <pc:docMk/>
            <pc:sldMk cId="1863661379" sldId="284"/>
            <ac:spMk id="3" creationId="{847BFE2B-51AE-06BC-532B-D83603F38B54}"/>
          </ac:spMkLst>
        </pc:spChg>
        <pc:spChg chg="add mod">
          <ac:chgData name="Jonas Hostettler (KLW)" userId="ca447beb-3c4f-4953-ab62-c03d9eebe3ba" providerId="ADAL" clId="{ABBABA11-0017-4448-B938-930993993482}" dt="2024-10-08T15:37:05.681" v="533" actId="1076"/>
          <ac:spMkLst>
            <pc:docMk/>
            <pc:sldMk cId="1863661379" sldId="284"/>
            <ac:spMk id="4" creationId="{DEAB38C8-3A4D-05C9-99C5-893DEBF19DCC}"/>
          </ac:spMkLst>
        </pc:spChg>
        <pc:spChg chg="add mod">
          <ac:chgData name="Jonas Hostettler (KLW)" userId="ca447beb-3c4f-4953-ab62-c03d9eebe3ba" providerId="ADAL" clId="{ABBABA11-0017-4448-B938-930993993482}" dt="2024-10-08T15:37:08.953" v="535" actId="1076"/>
          <ac:spMkLst>
            <pc:docMk/>
            <pc:sldMk cId="1863661379" sldId="284"/>
            <ac:spMk id="5" creationId="{11F7EA23-87BA-4E25-885B-E021E2491533}"/>
          </ac:spMkLst>
        </pc:spChg>
        <pc:spChg chg="add mod">
          <ac:chgData name="Jonas Hostettler (KLW)" userId="ca447beb-3c4f-4953-ab62-c03d9eebe3ba" providerId="ADAL" clId="{ABBABA11-0017-4448-B938-930993993482}" dt="2024-10-08T15:37:01.256" v="530" actId="255"/>
          <ac:spMkLst>
            <pc:docMk/>
            <pc:sldMk cId="1863661379" sldId="284"/>
            <ac:spMk id="6" creationId="{C853250C-970D-EA55-0CB8-9BA7783B21A4}"/>
          </ac:spMkLst>
        </pc:spChg>
        <pc:spChg chg="add mod">
          <ac:chgData name="Jonas Hostettler (KLW)" userId="ca447beb-3c4f-4953-ab62-c03d9eebe3ba" providerId="ADAL" clId="{ABBABA11-0017-4448-B938-930993993482}" dt="2024-10-08T15:37:07.209" v="534" actId="1076"/>
          <ac:spMkLst>
            <pc:docMk/>
            <pc:sldMk cId="1863661379" sldId="284"/>
            <ac:spMk id="7" creationId="{359110F1-DF5E-0817-633F-B8B3D964782B}"/>
          </ac:spMkLst>
        </pc:spChg>
        <pc:graphicFrameChg chg="add del mod modGraphic">
          <ac:chgData name="Jonas Hostettler (KLW)" userId="ca447beb-3c4f-4953-ab62-c03d9eebe3ba" providerId="ADAL" clId="{ABBABA11-0017-4448-B938-930993993482}" dt="2024-10-08T15:36:54.242" v="529" actId="1032"/>
          <ac:graphicFrameMkLst>
            <pc:docMk/>
            <pc:sldMk cId="1863661379" sldId="284"/>
            <ac:graphicFrameMk id="8" creationId="{656726FC-8741-34A4-6481-65BBA64EC6E0}"/>
          </ac:graphicFrameMkLst>
        </pc:graphicFrameChg>
      </pc:sldChg>
      <pc:sldChg chg="addSp modSp new mod modAnim">
        <pc:chgData name="Jonas Hostettler (KLW)" userId="ca447beb-3c4f-4953-ab62-c03d9eebe3ba" providerId="ADAL" clId="{ABBABA11-0017-4448-B938-930993993482}" dt="2024-10-08T15:40:26.863" v="781" actId="20577"/>
        <pc:sldMkLst>
          <pc:docMk/>
          <pc:sldMk cId="4287259641" sldId="285"/>
        </pc:sldMkLst>
        <pc:spChg chg="add mod">
          <ac:chgData name="Jonas Hostettler (KLW)" userId="ca447beb-3c4f-4953-ab62-c03d9eebe3ba" providerId="ADAL" clId="{ABBABA11-0017-4448-B938-930993993482}" dt="2024-10-08T15:38:16.519" v="582" actId="20577"/>
          <ac:spMkLst>
            <pc:docMk/>
            <pc:sldMk cId="4287259641" sldId="285"/>
            <ac:spMk id="2" creationId="{C332FDA1-5B01-11F1-1A5B-6C5B940BA59D}"/>
          </ac:spMkLst>
        </pc:spChg>
        <pc:spChg chg="add mod">
          <ac:chgData name="Jonas Hostettler (KLW)" userId="ca447beb-3c4f-4953-ab62-c03d9eebe3ba" providerId="ADAL" clId="{ABBABA11-0017-4448-B938-930993993482}" dt="2024-10-08T15:40:26.863" v="781" actId="20577"/>
          <ac:spMkLst>
            <pc:docMk/>
            <pc:sldMk cId="4287259641" sldId="285"/>
            <ac:spMk id="3" creationId="{8E9093CA-9DCA-757D-4C42-11F8A0A56972}"/>
          </ac:spMkLst>
        </pc:spChg>
      </pc:sldChg>
      <pc:sldMasterChg chg="modSp mod">
        <pc:chgData name="Jonas Hostettler (KLW)" userId="ca447beb-3c4f-4953-ab62-c03d9eebe3ba" providerId="ADAL" clId="{ABBABA11-0017-4448-B938-930993993482}" dt="2024-10-08T15:14:35.481" v="67" actId="14100"/>
        <pc:sldMasterMkLst>
          <pc:docMk/>
          <pc:sldMasterMk cId="0" sldId="2147483648"/>
        </pc:sldMasterMkLst>
        <pc:spChg chg="mod">
          <ac:chgData name="Jonas Hostettler (KLW)" userId="ca447beb-3c4f-4953-ab62-c03d9eebe3ba" providerId="ADAL" clId="{ABBABA11-0017-4448-B938-930993993482}" dt="2024-10-08T15:14:35.481" v="67" actId="14100"/>
          <ac:spMkLst>
            <pc:docMk/>
            <pc:sldMasterMk cId="0" sldId="2147483648"/>
            <ac:spMk id="2" creationId="{A577900E-3817-410A-B66E-BF34545CA573}"/>
          </ac:spMkLst>
        </pc:spChg>
        <pc:spChg chg="mod">
          <ac:chgData name="Jonas Hostettler (KLW)" userId="ca447beb-3c4f-4953-ab62-c03d9eebe3ba" providerId="ADAL" clId="{ABBABA11-0017-4448-B938-930993993482}" dt="2024-10-08T15:14:26.777" v="65" actId="255"/>
          <ac:spMkLst>
            <pc:docMk/>
            <pc:sldMasterMk cId="0" sldId="2147483648"/>
            <ac:spMk id="4" creationId="{EBD3F72C-EEFE-4F0B-90BD-2CEBD7D14D5C}"/>
          </ac:spMkLst>
        </pc:spChg>
        <pc:spChg chg="mod">
          <ac:chgData name="Jonas Hostettler (KLW)" userId="ca447beb-3c4f-4953-ab62-c03d9eebe3ba" providerId="ADAL" clId="{ABBABA11-0017-4448-B938-930993993482}" dt="2024-10-08T15:14:19.016" v="64" actId="255"/>
          <ac:spMkLst>
            <pc:docMk/>
            <pc:sldMasterMk cId="0" sldId="2147483648"/>
            <ac:spMk id="5" creationId="{DC1D3246-E18D-32CA-3B32-3DCD2C9397B3}"/>
          </ac:spMkLst>
        </pc:spChg>
        <pc:spChg chg="mod">
          <ac:chgData name="Jonas Hostettler (KLW)" userId="ca447beb-3c4f-4953-ab62-c03d9eebe3ba" providerId="ADAL" clId="{ABBABA11-0017-4448-B938-930993993482}" dt="2024-10-08T15:14:15.090" v="63" actId="255"/>
          <ac:spMkLst>
            <pc:docMk/>
            <pc:sldMasterMk cId="0" sldId="2147483648"/>
            <ac:spMk id="6" creationId="{E3F3E617-D2CC-4E3C-9248-652CF101B9EB}"/>
          </ac:spMkLst>
        </pc:spChg>
        <pc:picChg chg="mod">
          <ac:chgData name="Jonas Hostettler (KLW)" userId="ca447beb-3c4f-4953-ab62-c03d9eebe3ba" providerId="ADAL" clId="{ABBABA11-0017-4448-B938-930993993482}" dt="2024-10-08T15:14:31.928" v="66" actId="14100"/>
          <ac:picMkLst>
            <pc:docMk/>
            <pc:sldMasterMk cId="0" sldId="2147483648"/>
            <ac:picMk id="8" creationId="{446F5E56-7528-B663-72D2-4732173CFAD3}"/>
          </ac:picMkLst>
        </pc:picChg>
      </pc:sldMaster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DCE80-CF13-4208-A6D5-319DC170A645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DE72C695-65B9-4A96-AE20-66D5FAB5D0F1}">
      <dgm:prSet phldrT="[Text]"/>
      <dgm:spPr/>
      <dgm:t>
        <a:bodyPr/>
        <a:lstStyle/>
        <a:p>
          <a:r>
            <a:rPr lang="de-DE" dirty="0"/>
            <a:t>1. Eingabe</a:t>
          </a:r>
          <a:endParaRPr lang="de-CH" dirty="0"/>
        </a:p>
      </dgm:t>
    </dgm:pt>
    <dgm:pt modelId="{F405AFD8-40EE-47C8-B0CD-37A77437024F}" type="parTrans" cxnId="{8B850F07-B51A-4AD9-98F9-3715081BE091}">
      <dgm:prSet/>
      <dgm:spPr/>
      <dgm:t>
        <a:bodyPr/>
        <a:lstStyle/>
        <a:p>
          <a:endParaRPr lang="de-CH"/>
        </a:p>
      </dgm:t>
    </dgm:pt>
    <dgm:pt modelId="{9CF020D1-B6D2-4D13-A6F5-4BD1555930EE}" type="sibTrans" cxnId="{8B850F07-B51A-4AD9-98F9-3715081BE091}">
      <dgm:prSet/>
      <dgm:spPr/>
      <dgm:t>
        <a:bodyPr/>
        <a:lstStyle/>
        <a:p>
          <a:endParaRPr lang="de-CH"/>
        </a:p>
      </dgm:t>
    </dgm:pt>
    <dgm:pt modelId="{62DA6355-19FF-48E7-BEBC-F7AEA4F8BD67}">
      <dgm:prSet phldrT="[Text]"/>
      <dgm:spPr/>
      <dgm:t>
        <a:bodyPr/>
        <a:lstStyle/>
        <a:p>
          <a:r>
            <a:rPr lang="de-DE" dirty="0"/>
            <a:t>2. Rechnen</a:t>
          </a:r>
          <a:endParaRPr lang="de-CH" dirty="0"/>
        </a:p>
      </dgm:t>
    </dgm:pt>
    <dgm:pt modelId="{A13510F7-9982-463D-96AC-F08D6828237E}" type="parTrans" cxnId="{0438B1D9-CD32-4EB6-A91F-7D156829569D}">
      <dgm:prSet/>
      <dgm:spPr/>
      <dgm:t>
        <a:bodyPr/>
        <a:lstStyle/>
        <a:p>
          <a:endParaRPr lang="de-CH"/>
        </a:p>
      </dgm:t>
    </dgm:pt>
    <dgm:pt modelId="{F580E1D6-8DA0-48AC-860A-67E1EBF74610}" type="sibTrans" cxnId="{0438B1D9-CD32-4EB6-A91F-7D156829569D}">
      <dgm:prSet/>
      <dgm:spPr/>
      <dgm:t>
        <a:bodyPr/>
        <a:lstStyle/>
        <a:p>
          <a:endParaRPr lang="de-CH"/>
        </a:p>
      </dgm:t>
    </dgm:pt>
    <dgm:pt modelId="{275E038F-1553-465B-B500-CD917821CCF1}">
      <dgm:prSet phldrT="[Text]"/>
      <dgm:spPr/>
      <dgm:t>
        <a:bodyPr/>
        <a:lstStyle/>
        <a:p>
          <a:r>
            <a:rPr lang="de-DE" dirty="0"/>
            <a:t>3. Ausgabe</a:t>
          </a:r>
          <a:endParaRPr lang="de-CH" dirty="0"/>
        </a:p>
      </dgm:t>
    </dgm:pt>
    <dgm:pt modelId="{EF378956-DF91-402D-B7C9-0F85E44C1319}" type="parTrans" cxnId="{BF899CCF-B044-456C-902A-7D4F58EB612D}">
      <dgm:prSet/>
      <dgm:spPr/>
      <dgm:t>
        <a:bodyPr/>
        <a:lstStyle/>
        <a:p>
          <a:endParaRPr lang="de-CH"/>
        </a:p>
      </dgm:t>
    </dgm:pt>
    <dgm:pt modelId="{ECB1A42B-F382-4970-8D0C-8C5075AE23A5}" type="sibTrans" cxnId="{BF899CCF-B044-456C-902A-7D4F58EB612D}">
      <dgm:prSet/>
      <dgm:spPr/>
      <dgm:t>
        <a:bodyPr/>
        <a:lstStyle/>
        <a:p>
          <a:endParaRPr lang="de-CH"/>
        </a:p>
      </dgm:t>
    </dgm:pt>
    <dgm:pt modelId="{FB92829B-0095-4095-A241-1AA10B73BD1F}" type="pres">
      <dgm:prSet presAssocID="{483DCE80-CF13-4208-A6D5-319DC170A645}" presName="CompostProcess" presStyleCnt="0">
        <dgm:presLayoutVars>
          <dgm:dir/>
          <dgm:resizeHandles val="exact"/>
        </dgm:presLayoutVars>
      </dgm:prSet>
      <dgm:spPr/>
    </dgm:pt>
    <dgm:pt modelId="{FFB42D6E-DE85-446E-958F-F8689F5CB811}" type="pres">
      <dgm:prSet presAssocID="{483DCE80-CF13-4208-A6D5-319DC170A645}" presName="arrow" presStyleLbl="bgShp" presStyleIdx="0" presStyleCnt="1"/>
      <dgm:spPr/>
    </dgm:pt>
    <dgm:pt modelId="{EF8E4C28-C965-463C-A8E9-10F89484D9F5}" type="pres">
      <dgm:prSet presAssocID="{483DCE80-CF13-4208-A6D5-319DC170A645}" presName="linearProcess" presStyleCnt="0"/>
      <dgm:spPr/>
    </dgm:pt>
    <dgm:pt modelId="{F21317AE-F650-414D-B34C-4E286322841F}" type="pres">
      <dgm:prSet presAssocID="{DE72C695-65B9-4A96-AE20-66D5FAB5D0F1}" presName="textNode" presStyleLbl="node1" presStyleIdx="0" presStyleCnt="3">
        <dgm:presLayoutVars>
          <dgm:bulletEnabled val="1"/>
        </dgm:presLayoutVars>
      </dgm:prSet>
      <dgm:spPr/>
    </dgm:pt>
    <dgm:pt modelId="{AE33D42F-FDE9-4271-8899-D4CB847F64D9}" type="pres">
      <dgm:prSet presAssocID="{9CF020D1-B6D2-4D13-A6F5-4BD1555930EE}" presName="sibTrans" presStyleCnt="0"/>
      <dgm:spPr/>
    </dgm:pt>
    <dgm:pt modelId="{ADD877B3-F35C-4C89-97D6-D1E50B053E38}" type="pres">
      <dgm:prSet presAssocID="{62DA6355-19FF-48E7-BEBC-F7AEA4F8BD67}" presName="textNode" presStyleLbl="node1" presStyleIdx="1" presStyleCnt="3">
        <dgm:presLayoutVars>
          <dgm:bulletEnabled val="1"/>
        </dgm:presLayoutVars>
      </dgm:prSet>
      <dgm:spPr/>
    </dgm:pt>
    <dgm:pt modelId="{A688ECE1-E0D6-4FE9-A5DA-967FF3601ACA}" type="pres">
      <dgm:prSet presAssocID="{F580E1D6-8DA0-48AC-860A-67E1EBF74610}" presName="sibTrans" presStyleCnt="0"/>
      <dgm:spPr/>
    </dgm:pt>
    <dgm:pt modelId="{4274A246-0FFF-4AEC-B1C8-C1FFA6514B9A}" type="pres">
      <dgm:prSet presAssocID="{275E038F-1553-465B-B500-CD917821CCF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B850F07-B51A-4AD9-98F9-3715081BE091}" srcId="{483DCE80-CF13-4208-A6D5-319DC170A645}" destId="{DE72C695-65B9-4A96-AE20-66D5FAB5D0F1}" srcOrd="0" destOrd="0" parTransId="{F405AFD8-40EE-47C8-B0CD-37A77437024F}" sibTransId="{9CF020D1-B6D2-4D13-A6F5-4BD1555930EE}"/>
    <dgm:cxn modelId="{C1505668-58CB-4BB5-97BE-888B3CE8984E}" type="presOf" srcId="{62DA6355-19FF-48E7-BEBC-F7AEA4F8BD67}" destId="{ADD877B3-F35C-4C89-97D6-D1E50B053E38}" srcOrd="0" destOrd="0" presId="urn:microsoft.com/office/officeart/2005/8/layout/hProcess9"/>
    <dgm:cxn modelId="{09F12477-AF03-428A-9B53-78A913DBDF7C}" type="presOf" srcId="{275E038F-1553-465B-B500-CD917821CCF1}" destId="{4274A246-0FFF-4AEC-B1C8-C1FFA6514B9A}" srcOrd="0" destOrd="0" presId="urn:microsoft.com/office/officeart/2005/8/layout/hProcess9"/>
    <dgm:cxn modelId="{B591A7BA-82BC-490A-8D11-44685920DFAA}" type="presOf" srcId="{DE72C695-65B9-4A96-AE20-66D5FAB5D0F1}" destId="{F21317AE-F650-414D-B34C-4E286322841F}" srcOrd="0" destOrd="0" presId="urn:microsoft.com/office/officeart/2005/8/layout/hProcess9"/>
    <dgm:cxn modelId="{A22E2ACA-C8C0-4C0D-9F1F-0FBE22B17E85}" type="presOf" srcId="{483DCE80-CF13-4208-A6D5-319DC170A645}" destId="{FB92829B-0095-4095-A241-1AA10B73BD1F}" srcOrd="0" destOrd="0" presId="urn:microsoft.com/office/officeart/2005/8/layout/hProcess9"/>
    <dgm:cxn modelId="{BF899CCF-B044-456C-902A-7D4F58EB612D}" srcId="{483DCE80-CF13-4208-A6D5-319DC170A645}" destId="{275E038F-1553-465B-B500-CD917821CCF1}" srcOrd="2" destOrd="0" parTransId="{EF378956-DF91-402D-B7C9-0F85E44C1319}" sibTransId="{ECB1A42B-F382-4970-8D0C-8C5075AE23A5}"/>
    <dgm:cxn modelId="{0438B1D9-CD32-4EB6-A91F-7D156829569D}" srcId="{483DCE80-CF13-4208-A6D5-319DC170A645}" destId="{62DA6355-19FF-48E7-BEBC-F7AEA4F8BD67}" srcOrd="1" destOrd="0" parTransId="{A13510F7-9982-463D-96AC-F08D6828237E}" sibTransId="{F580E1D6-8DA0-48AC-860A-67E1EBF74610}"/>
    <dgm:cxn modelId="{09EB3E57-1432-466D-B45C-D8A16E17C4CE}" type="presParOf" srcId="{FB92829B-0095-4095-A241-1AA10B73BD1F}" destId="{FFB42D6E-DE85-446E-958F-F8689F5CB811}" srcOrd="0" destOrd="0" presId="urn:microsoft.com/office/officeart/2005/8/layout/hProcess9"/>
    <dgm:cxn modelId="{E5B1944A-3882-48BA-AF9D-BF3A2253F8C7}" type="presParOf" srcId="{FB92829B-0095-4095-A241-1AA10B73BD1F}" destId="{EF8E4C28-C965-463C-A8E9-10F89484D9F5}" srcOrd="1" destOrd="0" presId="urn:microsoft.com/office/officeart/2005/8/layout/hProcess9"/>
    <dgm:cxn modelId="{92825E7C-5579-4565-83BA-E8AE6E3659BF}" type="presParOf" srcId="{EF8E4C28-C965-463C-A8E9-10F89484D9F5}" destId="{F21317AE-F650-414D-B34C-4E286322841F}" srcOrd="0" destOrd="0" presId="urn:microsoft.com/office/officeart/2005/8/layout/hProcess9"/>
    <dgm:cxn modelId="{5B671674-D8E1-46B6-85D8-C752D16552EE}" type="presParOf" srcId="{EF8E4C28-C965-463C-A8E9-10F89484D9F5}" destId="{AE33D42F-FDE9-4271-8899-D4CB847F64D9}" srcOrd="1" destOrd="0" presId="urn:microsoft.com/office/officeart/2005/8/layout/hProcess9"/>
    <dgm:cxn modelId="{BE9499E6-3281-4B60-994C-E20E58A3CFA0}" type="presParOf" srcId="{EF8E4C28-C965-463C-A8E9-10F89484D9F5}" destId="{ADD877B3-F35C-4C89-97D6-D1E50B053E38}" srcOrd="2" destOrd="0" presId="urn:microsoft.com/office/officeart/2005/8/layout/hProcess9"/>
    <dgm:cxn modelId="{A0BE05A2-45C2-4DA7-A0B8-DD5BFFCE2EA1}" type="presParOf" srcId="{EF8E4C28-C965-463C-A8E9-10F89484D9F5}" destId="{A688ECE1-E0D6-4FE9-A5DA-967FF3601ACA}" srcOrd="3" destOrd="0" presId="urn:microsoft.com/office/officeart/2005/8/layout/hProcess9"/>
    <dgm:cxn modelId="{E611ECAD-1EF2-4FC9-8AAF-36A22C0857DD}" type="presParOf" srcId="{EF8E4C28-C965-463C-A8E9-10F89484D9F5}" destId="{4274A246-0FFF-4AEC-B1C8-C1FFA6514B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DCE80-CF13-4208-A6D5-319DC170A6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E72C695-65B9-4A96-AE20-66D5FAB5D0F1}">
      <dgm:prSet phldrT="[Text]"/>
      <dgm:spPr/>
      <dgm:t>
        <a:bodyPr/>
        <a:lstStyle/>
        <a:p>
          <a:r>
            <a:rPr lang="de-DE" dirty="0"/>
            <a:t>Molekül zeichnen</a:t>
          </a:r>
          <a:endParaRPr lang="de-CH" dirty="0"/>
        </a:p>
      </dgm:t>
    </dgm:pt>
    <dgm:pt modelId="{F405AFD8-40EE-47C8-B0CD-37A77437024F}" type="parTrans" cxnId="{8B850F07-B51A-4AD9-98F9-3715081BE091}">
      <dgm:prSet/>
      <dgm:spPr/>
      <dgm:t>
        <a:bodyPr/>
        <a:lstStyle/>
        <a:p>
          <a:endParaRPr lang="de-CH"/>
        </a:p>
      </dgm:t>
    </dgm:pt>
    <dgm:pt modelId="{9CF020D1-B6D2-4D13-A6F5-4BD1555930EE}" type="sibTrans" cxnId="{8B850F07-B51A-4AD9-98F9-3715081BE091}">
      <dgm:prSet/>
      <dgm:spPr/>
      <dgm:t>
        <a:bodyPr/>
        <a:lstStyle/>
        <a:p>
          <a:endParaRPr lang="de-CH"/>
        </a:p>
      </dgm:t>
    </dgm:pt>
    <dgm:pt modelId="{62DA6355-19FF-48E7-BEBC-F7AEA4F8BD67}">
      <dgm:prSet phldrT="[Text]"/>
      <dgm:spPr/>
      <dgm:t>
        <a:bodyPr/>
        <a:lstStyle/>
        <a:p>
          <a:r>
            <a:rPr lang="de-DE" dirty="0"/>
            <a:t>Rechenmethode + Basissatz wählen</a:t>
          </a:r>
          <a:endParaRPr lang="de-CH" dirty="0"/>
        </a:p>
      </dgm:t>
    </dgm:pt>
    <dgm:pt modelId="{A13510F7-9982-463D-96AC-F08D6828237E}" type="parTrans" cxnId="{0438B1D9-CD32-4EB6-A91F-7D156829569D}">
      <dgm:prSet/>
      <dgm:spPr/>
      <dgm:t>
        <a:bodyPr/>
        <a:lstStyle/>
        <a:p>
          <a:endParaRPr lang="de-CH"/>
        </a:p>
      </dgm:t>
    </dgm:pt>
    <dgm:pt modelId="{F580E1D6-8DA0-48AC-860A-67E1EBF74610}" type="sibTrans" cxnId="{0438B1D9-CD32-4EB6-A91F-7D156829569D}">
      <dgm:prSet/>
      <dgm:spPr/>
      <dgm:t>
        <a:bodyPr/>
        <a:lstStyle/>
        <a:p>
          <a:endParaRPr lang="de-CH"/>
        </a:p>
      </dgm:t>
    </dgm:pt>
    <dgm:pt modelId="{275E038F-1553-465B-B500-CD917821CCF1}">
      <dgm:prSet phldrT="[Text]"/>
      <dgm:spPr/>
      <dgm:t>
        <a:bodyPr/>
        <a:lstStyle/>
        <a:p>
          <a:r>
            <a:rPr lang="de-DE" dirty="0" err="1"/>
            <a:t>Submit</a:t>
          </a:r>
          <a:endParaRPr lang="de-CH" dirty="0"/>
        </a:p>
      </dgm:t>
    </dgm:pt>
    <dgm:pt modelId="{EF378956-DF91-402D-B7C9-0F85E44C1319}" type="parTrans" cxnId="{BF899CCF-B044-456C-902A-7D4F58EB612D}">
      <dgm:prSet/>
      <dgm:spPr/>
      <dgm:t>
        <a:bodyPr/>
        <a:lstStyle/>
        <a:p>
          <a:endParaRPr lang="de-CH"/>
        </a:p>
      </dgm:t>
    </dgm:pt>
    <dgm:pt modelId="{ECB1A42B-F382-4970-8D0C-8C5075AE23A5}" type="sibTrans" cxnId="{BF899CCF-B044-456C-902A-7D4F58EB612D}">
      <dgm:prSet/>
      <dgm:spPr/>
      <dgm:t>
        <a:bodyPr/>
        <a:lstStyle/>
        <a:p>
          <a:endParaRPr lang="de-CH"/>
        </a:p>
      </dgm:t>
    </dgm:pt>
    <dgm:pt modelId="{FB92829B-0095-4095-A241-1AA10B73BD1F}" type="pres">
      <dgm:prSet presAssocID="{483DCE80-CF13-4208-A6D5-319DC170A645}" presName="CompostProcess" presStyleCnt="0">
        <dgm:presLayoutVars>
          <dgm:dir/>
          <dgm:resizeHandles val="exact"/>
        </dgm:presLayoutVars>
      </dgm:prSet>
      <dgm:spPr/>
    </dgm:pt>
    <dgm:pt modelId="{FFB42D6E-DE85-446E-958F-F8689F5CB811}" type="pres">
      <dgm:prSet presAssocID="{483DCE80-CF13-4208-A6D5-319DC170A645}" presName="arrow" presStyleLbl="bgShp" presStyleIdx="0" presStyleCnt="1"/>
      <dgm:spPr/>
    </dgm:pt>
    <dgm:pt modelId="{EF8E4C28-C965-463C-A8E9-10F89484D9F5}" type="pres">
      <dgm:prSet presAssocID="{483DCE80-CF13-4208-A6D5-319DC170A645}" presName="linearProcess" presStyleCnt="0"/>
      <dgm:spPr/>
    </dgm:pt>
    <dgm:pt modelId="{F21317AE-F650-414D-B34C-4E286322841F}" type="pres">
      <dgm:prSet presAssocID="{DE72C695-65B9-4A96-AE20-66D5FAB5D0F1}" presName="textNode" presStyleLbl="node1" presStyleIdx="0" presStyleCnt="3">
        <dgm:presLayoutVars>
          <dgm:bulletEnabled val="1"/>
        </dgm:presLayoutVars>
      </dgm:prSet>
      <dgm:spPr/>
    </dgm:pt>
    <dgm:pt modelId="{AE33D42F-FDE9-4271-8899-D4CB847F64D9}" type="pres">
      <dgm:prSet presAssocID="{9CF020D1-B6D2-4D13-A6F5-4BD1555930EE}" presName="sibTrans" presStyleCnt="0"/>
      <dgm:spPr/>
    </dgm:pt>
    <dgm:pt modelId="{ADD877B3-F35C-4C89-97D6-D1E50B053E38}" type="pres">
      <dgm:prSet presAssocID="{62DA6355-19FF-48E7-BEBC-F7AEA4F8BD67}" presName="textNode" presStyleLbl="node1" presStyleIdx="1" presStyleCnt="3">
        <dgm:presLayoutVars>
          <dgm:bulletEnabled val="1"/>
        </dgm:presLayoutVars>
      </dgm:prSet>
      <dgm:spPr/>
    </dgm:pt>
    <dgm:pt modelId="{A688ECE1-E0D6-4FE9-A5DA-967FF3601ACA}" type="pres">
      <dgm:prSet presAssocID="{F580E1D6-8DA0-48AC-860A-67E1EBF74610}" presName="sibTrans" presStyleCnt="0"/>
      <dgm:spPr/>
    </dgm:pt>
    <dgm:pt modelId="{4274A246-0FFF-4AEC-B1C8-C1FFA6514B9A}" type="pres">
      <dgm:prSet presAssocID="{275E038F-1553-465B-B500-CD917821CCF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B850F07-B51A-4AD9-98F9-3715081BE091}" srcId="{483DCE80-CF13-4208-A6D5-319DC170A645}" destId="{DE72C695-65B9-4A96-AE20-66D5FAB5D0F1}" srcOrd="0" destOrd="0" parTransId="{F405AFD8-40EE-47C8-B0CD-37A77437024F}" sibTransId="{9CF020D1-B6D2-4D13-A6F5-4BD1555930EE}"/>
    <dgm:cxn modelId="{C1505668-58CB-4BB5-97BE-888B3CE8984E}" type="presOf" srcId="{62DA6355-19FF-48E7-BEBC-F7AEA4F8BD67}" destId="{ADD877B3-F35C-4C89-97D6-D1E50B053E38}" srcOrd="0" destOrd="0" presId="urn:microsoft.com/office/officeart/2005/8/layout/hProcess9"/>
    <dgm:cxn modelId="{09F12477-AF03-428A-9B53-78A913DBDF7C}" type="presOf" srcId="{275E038F-1553-465B-B500-CD917821CCF1}" destId="{4274A246-0FFF-4AEC-B1C8-C1FFA6514B9A}" srcOrd="0" destOrd="0" presId="urn:microsoft.com/office/officeart/2005/8/layout/hProcess9"/>
    <dgm:cxn modelId="{B591A7BA-82BC-490A-8D11-44685920DFAA}" type="presOf" srcId="{DE72C695-65B9-4A96-AE20-66D5FAB5D0F1}" destId="{F21317AE-F650-414D-B34C-4E286322841F}" srcOrd="0" destOrd="0" presId="urn:microsoft.com/office/officeart/2005/8/layout/hProcess9"/>
    <dgm:cxn modelId="{A22E2ACA-C8C0-4C0D-9F1F-0FBE22B17E85}" type="presOf" srcId="{483DCE80-CF13-4208-A6D5-319DC170A645}" destId="{FB92829B-0095-4095-A241-1AA10B73BD1F}" srcOrd="0" destOrd="0" presId="urn:microsoft.com/office/officeart/2005/8/layout/hProcess9"/>
    <dgm:cxn modelId="{BF899CCF-B044-456C-902A-7D4F58EB612D}" srcId="{483DCE80-CF13-4208-A6D5-319DC170A645}" destId="{275E038F-1553-465B-B500-CD917821CCF1}" srcOrd="2" destOrd="0" parTransId="{EF378956-DF91-402D-B7C9-0F85E44C1319}" sibTransId="{ECB1A42B-F382-4970-8D0C-8C5075AE23A5}"/>
    <dgm:cxn modelId="{0438B1D9-CD32-4EB6-A91F-7D156829569D}" srcId="{483DCE80-CF13-4208-A6D5-319DC170A645}" destId="{62DA6355-19FF-48E7-BEBC-F7AEA4F8BD67}" srcOrd="1" destOrd="0" parTransId="{A13510F7-9982-463D-96AC-F08D6828237E}" sibTransId="{F580E1D6-8DA0-48AC-860A-67E1EBF74610}"/>
    <dgm:cxn modelId="{09EB3E57-1432-466D-B45C-D8A16E17C4CE}" type="presParOf" srcId="{FB92829B-0095-4095-A241-1AA10B73BD1F}" destId="{FFB42D6E-DE85-446E-958F-F8689F5CB811}" srcOrd="0" destOrd="0" presId="urn:microsoft.com/office/officeart/2005/8/layout/hProcess9"/>
    <dgm:cxn modelId="{E5B1944A-3882-48BA-AF9D-BF3A2253F8C7}" type="presParOf" srcId="{FB92829B-0095-4095-A241-1AA10B73BD1F}" destId="{EF8E4C28-C965-463C-A8E9-10F89484D9F5}" srcOrd="1" destOrd="0" presId="urn:microsoft.com/office/officeart/2005/8/layout/hProcess9"/>
    <dgm:cxn modelId="{92825E7C-5579-4565-83BA-E8AE6E3659BF}" type="presParOf" srcId="{EF8E4C28-C965-463C-A8E9-10F89484D9F5}" destId="{F21317AE-F650-414D-B34C-4E286322841F}" srcOrd="0" destOrd="0" presId="urn:microsoft.com/office/officeart/2005/8/layout/hProcess9"/>
    <dgm:cxn modelId="{5B671674-D8E1-46B6-85D8-C752D16552EE}" type="presParOf" srcId="{EF8E4C28-C965-463C-A8E9-10F89484D9F5}" destId="{AE33D42F-FDE9-4271-8899-D4CB847F64D9}" srcOrd="1" destOrd="0" presId="urn:microsoft.com/office/officeart/2005/8/layout/hProcess9"/>
    <dgm:cxn modelId="{BE9499E6-3281-4B60-994C-E20E58A3CFA0}" type="presParOf" srcId="{EF8E4C28-C965-463C-A8E9-10F89484D9F5}" destId="{ADD877B3-F35C-4C89-97D6-D1E50B053E38}" srcOrd="2" destOrd="0" presId="urn:microsoft.com/office/officeart/2005/8/layout/hProcess9"/>
    <dgm:cxn modelId="{A0BE05A2-45C2-4DA7-A0B8-DD5BFFCE2EA1}" type="presParOf" srcId="{EF8E4C28-C965-463C-A8E9-10F89484D9F5}" destId="{A688ECE1-E0D6-4FE9-A5DA-967FF3601ACA}" srcOrd="3" destOrd="0" presId="urn:microsoft.com/office/officeart/2005/8/layout/hProcess9"/>
    <dgm:cxn modelId="{E611ECAD-1EF2-4FC9-8AAF-36A22C0857DD}" type="presParOf" srcId="{EF8E4C28-C965-463C-A8E9-10F89484D9F5}" destId="{4274A246-0FFF-4AEC-B1C8-C1FFA6514B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65670E-FA9D-4BAF-BDF1-C3176B9BE2C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8565E171-BFEA-45A6-A6F3-457E56AF0A8C}">
      <dgm:prSet phldrT="[Text]" custT="1"/>
      <dgm:spPr/>
      <dgm:t>
        <a:bodyPr/>
        <a:lstStyle/>
        <a:p>
          <a:r>
            <a:rPr lang="de-DE" sz="1800" dirty="0"/>
            <a:t>Wellen-funktion Elektronen</a:t>
          </a:r>
          <a:endParaRPr lang="de-CH" sz="1800" dirty="0"/>
        </a:p>
      </dgm:t>
    </dgm:pt>
    <dgm:pt modelId="{5141DC1B-F5E0-4717-9A1C-9CC340A892CC}" type="parTrans" cxnId="{0AD44195-5412-4691-9E38-79F217C6E671}">
      <dgm:prSet/>
      <dgm:spPr/>
      <dgm:t>
        <a:bodyPr/>
        <a:lstStyle/>
        <a:p>
          <a:endParaRPr lang="de-CH"/>
        </a:p>
      </dgm:t>
    </dgm:pt>
    <dgm:pt modelId="{922DA6D1-6D32-4EF1-8940-0103D4E22CA5}" type="sibTrans" cxnId="{0AD44195-5412-4691-9E38-79F217C6E671}">
      <dgm:prSet/>
      <dgm:spPr/>
      <dgm:t>
        <a:bodyPr/>
        <a:lstStyle/>
        <a:p>
          <a:endParaRPr lang="de-CH"/>
        </a:p>
      </dgm:t>
    </dgm:pt>
    <dgm:pt modelId="{9BD57AE4-7C54-4FF1-887A-B9FE891EB3A8}">
      <dgm:prSet phldrT="[Text]" custT="1"/>
      <dgm:spPr/>
      <dgm:t>
        <a:bodyPr/>
        <a:lstStyle/>
        <a:p>
          <a:r>
            <a:rPr lang="de-DE" sz="1800" dirty="0"/>
            <a:t>Gesamt-energie Kräfte im Molekül</a:t>
          </a:r>
          <a:endParaRPr lang="de-CH" sz="1800" dirty="0"/>
        </a:p>
      </dgm:t>
    </dgm:pt>
    <dgm:pt modelId="{E3B85CBD-58EF-4610-8923-6E002B38D0FA}" type="parTrans" cxnId="{BF0F7061-B85F-4E0B-9C6D-607011A7011A}">
      <dgm:prSet/>
      <dgm:spPr/>
      <dgm:t>
        <a:bodyPr/>
        <a:lstStyle/>
        <a:p>
          <a:endParaRPr lang="de-CH"/>
        </a:p>
      </dgm:t>
    </dgm:pt>
    <dgm:pt modelId="{DDFD181D-D0C6-4EFA-B5F3-2FC36954DEB2}" type="sibTrans" cxnId="{BF0F7061-B85F-4E0B-9C6D-607011A7011A}">
      <dgm:prSet/>
      <dgm:spPr/>
      <dgm:t>
        <a:bodyPr/>
        <a:lstStyle/>
        <a:p>
          <a:endParaRPr lang="de-CH"/>
        </a:p>
      </dgm:t>
    </dgm:pt>
    <dgm:pt modelId="{C11FA12B-1D20-4F00-9554-B576EB3A415C}">
      <dgm:prSet phldrT="[Text]" custT="1"/>
      <dgm:spPr/>
      <dgm:t>
        <a:bodyPr/>
        <a:lstStyle/>
        <a:p>
          <a:r>
            <a:rPr lang="de-DE" sz="1800" dirty="0"/>
            <a:t>Geometrie-Optimum erreicht?</a:t>
          </a:r>
          <a:endParaRPr lang="de-CH" sz="1800" dirty="0"/>
        </a:p>
      </dgm:t>
    </dgm:pt>
    <dgm:pt modelId="{D471F1D3-8B54-4E2C-9578-697569816206}" type="parTrans" cxnId="{71DEB191-F3B8-473C-934C-5F2A3CFC769F}">
      <dgm:prSet/>
      <dgm:spPr/>
      <dgm:t>
        <a:bodyPr/>
        <a:lstStyle/>
        <a:p>
          <a:endParaRPr lang="de-CH"/>
        </a:p>
      </dgm:t>
    </dgm:pt>
    <dgm:pt modelId="{5EC4BC51-DDCC-43E3-8A6C-B1C8C5632102}" type="sibTrans" cxnId="{71DEB191-F3B8-473C-934C-5F2A3CFC769F}">
      <dgm:prSet/>
      <dgm:spPr/>
      <dgm:t>
        <a:bodyPr/>
        <a:lstStyle/>
        <a:p>
          <a:r>
            <a:rPr lang="de-DE" dirty="0"/>
            <a:t>Nein</a:t>
          </a:r>
          <a:endParaRPr lang="de-CH" dirty="0"/>
        </a:p>
      </dgm:t>
    </dgm:pt>
    <dgm:pt modelId="{5EB3F578-E437-419C-B0A4-31E6F3A1E49F}">
      <dgm:prSet phldrT="[Text]" custT="1"/>
      <dgm:spPr/>
      <dgm:t>
        <a:bodyPr/>
        <a:lstStyle/>
        <a:p>
          <a:r>
            <a:rPr lang="de-DE" sz="1800" dirty="0"/>
            <a:t>Geometrie abändern</a:t>
          </a:r>
          <a:endParaRPr lang="de-CH" sz="1800" dirty="0"/>
        </a:p>
      </dgm:t>
    </dgm:pt>
    <dgm:pt modelId="{322B8E68-469E-4B4E-944C-FF3437260119}" type="sibTrans" cxnId="{2753B8EC-A895-407F-8ECB-1164D8DE3C48}">
      <dgm:prSet/>
      <dgm:spPr/>
      <dgm:t>
        <a:bodyPr/>
        <a:lstStyle/>
        <a:p>
          <a:endParaRPr lang="de-CH"/>
        </a:p>
      </dgm:t>
    </dgm:pt>
    <dgm:pt modelId="{DDEE1F75-1A3F-40E8-B12A-54A8C3E8BB72}" type="parTrans" cxnId="{2753B8EC-A895-407F-8ECB-1164D8DE3C48}">
      <dgm:prSet/>
      <dgm:spPr/>
      <dgm:t>
        <a:bodyPr/>
        <a:lstStyle/>
        <a:p>
          <a:endParaRPr lang="de-CH"/>
        </a:p>
      </dgm:t>
    </dgm:pt>
    <dgm:pt modelId="{FB01AEE8-4644-447E-AF4C-B2B4597E4BFB}" type="pres">
      <dgm:prSet presAssocID="{9565670E-FA9D-4BAF-BDF1-C3176B9BE2C7}" presName="cycle" presStyleCnt="0">
        <dgm:presLayoutVars>
          <dgm:dir/>
          <dgm:resizeHandles val="exact"/>
        </dgm:presLayoutVars>
      </dgm:prSet>
      <dgm:spPr/>
    </dgm:pt>
    <dgm:pt modelId="{236D0AB0-EC4C-4B18-ADB5-83DC2E74F52D}" type="pres">
      <dgm:prSet presAssocID="{8565E171-BFEA-45A6-A6F3-457E56AF0A8C}" presName="node" presStyleLbl="node1" presStyleIdx="0" presStyleCnt="4">
        <dgm:presLayoutVars>
          <dgm:bulletEnabled val="1"/>
        </dgm:presLayoutVars>
      </dgm:prSet>
      <dgm:spPr/>
    </dgm:pt>
    <dgm:pt modelId="{73748DE5-ADD8-4A89-99CD-BF43C132CCBD}" type="pres">
      <dgm:prSet presAssocID="{922DA6D1-6D32-4EF1-8940-0103D4E22CA5}" presName="sibTrans" presStyleLbl="sibTrans2D1" presStyleIdx="0" presStyleCnt="4"/>
      <dgm:spPr/>
    </dgm:pt>
    <dgm:pt modelId="{0870B6F3-5502-4ABD-BA6C-C6D590859BF2}" type="pres">
      <dgm:prSet presAssocID="{922DA6D1-6D32-4EF1-8940-0103D4E22CA5}" presName="connectorText" presStyleLbl="sibTrans2D1" presStyleIdx="0" presStyleCnt="4"/>
      <dgm:spPr/>
    </dgm:pt>
    <dgm:pt modelId="{CA4DA12B-A7AF-475D-8DB8-C58405EA4202}" type="pres">
      <dgm:prSet presAssocID="{9BD57AE4-7C54-4FF1-887A-B9FE891EB3A8}" presName="node" presStyleLbl="node1" presStyleIdx="1" presStyleCnt="4">
        <dgm:presLayoutVars>
          <dgm:bulletEnabled val="1"/>
        </dgm:presLayoutVars>
      </dgm:prSet>
      <dgm:spPr/>
    </dgm:pt>
    <dgm:pt modelId="{64C92299-4660-48E4-BDC7-A425DB4D5453}" type="pres">
      <dgm:prSet presAssocID="{DDFD181D-D0C6-4EFA-B5F3-2FC36954DEB2}" presName="sibTrans" presStyleLbl="sibTrans2D1" presStyleIdx="1" presStyleCnt="4"/>
      <dgm:spPr/>
    </dgm:pt>
    <dgm:pt modelId="{609C4D1F-B590-4819-B332-C1E58159D641}" type="pres">
      <dgm:prSet presAssocID="{DDFD181D-D0C6-4EFA-B5F3-2FC36954DEB2}" presName="connectorText" presStyleLbl="sibTrans2D1" presStyleIdx="1" presStyleCnt="4"/>
      <dgm:spPr/>
    </dgm:pt>
    <dgm:pt modelId="{65216525-3D8A-49F1-B53D-7458BE35DBB9}" type="pres">
      <dgm:prSet presAssocID="{C11FA12B-1D20-4F00-9554-B576EB3A415C}" presName="node" presStyleLbl="node1" presStyleIdx="2" presStyleCnt="4">
        <dgm:presLayoutVars>
          <dgm:bulletEnabled val="1"/>
        </dgm:presLayoutVars>
      </dgm:prSet>
      <dgm:spPr/>
    </dgm:pt>
    <dgm:pt modelId="{A9C70A5A-C3D5-4938-8E56-06B38A2333D7}" type="pres">
      <dgm:prSet presAssocID="{5EC4BC51-DDCC-43E3-8A6C-B1C8C5632102}" presName="sibTrans" presStyleLbl="sibTrans2D1" presStyleIdx="2" presStyleCnt="4" custScaleX="149225"/>
      <dgm:spPr/>
    </dgm:pt>
    <dgm:pt modelId="{F82E2C82-EDAC-48ED-8812-F05AB836870F}" type="pres">
      <dgm:prSet presAssocID="{5EC4BC51-DDCC-43E3-8A6C-B1C8C5632102}" presName="connectorText" presStyleLbl="sibTrans2D1" presStyleIdx="2" presStyleCnt="4"/>
      <dgm:spPr/>
    </dgm:pt>
    <dgm:pt modelId="{C649D50C-A967-42E1-B3BB-0299DB76C397}" type="pres">
      <dgm:prSet presAssocID="{5EB3F578-E437-419C-B0A4-31E6F3A1E49F}" presName="node" presStyleLbl="node1" presStyleIdx="3" presStyleCnt="4">
        <dgm:presLayoutVars>
          <dgm:bulletEnabled val="1"/>
        </dgm:presLayoutVars>
      </dgm:prSet>
      <dgm:spPr/>
    </dgm:pt>
    <dgm:pt modelId="{5CC55058-D7F1-4160-8483-D8EF21673527}" type="pres">
      <dgm:prSet presAssocID="{322B8E68-469E-4B4E-944C-FF3437260119}" presName="sibTrans" presStyleLbl="sibTrans2D1" presStyleIdx="3" presStyleCnt="4"/>
      <dgm:spPr/>
    </dgm:pt>
    <dgm:pt modelId="{65C8F425-B06F-4F1D-BA53-FF01F3505C5A}" type="pres">
      <dgm:prSet presAssocID="{322B8E68-469E-4B4E-944C-FF3437260119}" presName="connectorText" presStyleLbl="sibTrans2D1" presStyleIdx="3" presStyleCnt="4"/>
      <dgm:spPr/>
    </dgm:pt>
  </dgm:ptLst>
  <dgm:cxnLst>
    <dgm:cxn modelId="{B2FA0807-CE5C-43C9-959E-46C32A5791B8}" type="presOf" srcId="{DDFD181D-D0C6-4EFA-B5F3-2FC36954DEB2}" destId="{64C92299-4660-48E4-BDC7-A425DB4D5453}" srcOrd="0" destOrd="0" presId="urn:microsoft.com/office/officeart/2005/8/layout/cycle2"/>
    <dgm:cxn modelId="{8386F02B-0540-4AFD-889F-1E9E556D019E}" type="presOf" srcId="{DDFD181D-D0C6-4EFA-B5F3-2FC36954DEB2}" destId="{609C4D1F-B590-4819-B332-C1E58159D641}" srcOrd="1" destOrd="0" presId="urn:microsoft.com/office/officeart/2005/8/layout/cycle2"/>
    <dgm:cxn modelId="{BF0F7061-B85F-4E0B-9C6D-607011A7011A}" srcId="{9565670E-FA9D-4BAF-BDF1-C3176B9BE2C7}" destId="{9BD57AE4-7C54-4FF1-887A-B9FE891EB3A8}" srcOrd="1" destOrd="0" parTransId="{E3B85CBD-58EF-4610-8923-6E002B38D0FA}" sibTransId="{DDFD181D-D0C6-4EFA-B5F3-2FC36954DEB2}"/>
    <dgm:cxn modelId="{F4282E4B-98CC-4DD6-A537-DCE633B386E1}" type="presOf" srcId="{9565670E-FA9D-4BAF-BDF1-C3176B9BE2C7}" destId="{FB01AEE8-4644-447E-AF4C-B2B4597E4BFB}" srcOrd="0" destOrd="0" presId="urn:microsoft.com/office/officeart/2005/8/layout/cycle2"/>
    <dgm:cxn modelId="{F6D4A871-63BE-44BD-B954-B82A1C500E61}" type="presOf" srcId="{322B8E68-469E-4B4E-944C-FF3437260119}" destId="{5CC55058-D7F1-4160-8483-D8EF21673527}" srcOrd="0" destOrd="0" presId="urn:microsoft.com/office/officeart/2005/8/layout/cycle2"/>
    <dgm:cxn modelId="{88820F73-4455-4DDA-AAD7-B33E5AAE5DBC}" type="presOf" srcId="{9BD57AE4-7C54-4FF1-887A-B9FE891EB3A8}" destId="{CA4DA12B-A7AF-475D-8DB8-C58405EA4202}" srcOrd="0" destOrd="0" presId="urn:microsoft.com/office/officeart/2005/8/layout/cycle2"/>
    <dgm:cxn modelId="{9FA5BA55-0228-4CEC-B384-59E44D642710}" type="presOf" srcId="{922DA6D1-6D32-4EF1-8940-0103D4E22CA5}" destId="{73748DE5-ADD8-4A89-99CD-BF43C132CCBD}" srcOrd="0" destOrd="0" presId="urn:microsoft.com/office/officeart/2005/8/layout/cycle2"/>
    <dgm:cxn modelId="{7225F27E-3145-44CB-B6B3-4A7EFEF74CE2}" type="presOf" srcId="{5EB3F578-E437-419C-B0A4-31E6F3A1E49F}" destId="{C649D50C-A967-42E1-B3BB-0299DB76C397}" srcOrd="0" destOrd="0" presId="urn:microsoft.com/office/officeart/2005/8/layout/cycle2"/>
    <dgm:cxn modelId="{71DEB191-F3B8-473C-934C-5F2A3CFC769F}" srcId="{9565670E-FA9D-4BAF-BDF1-C3176B9BE2C7}" destId="{C11FA12B-1D20-4F00-9554-B576EB3A415C}" srcOrd="2" destOrd="0" parTransId="{D471F1D3-8B54-4E2C-9578-697569816206}" sibTransId="{5EC4BC51-DDCC-43E3-8A6C-B1C8C5632102}"/>
    <dgm:cxn modelId="{0AD44195-5412-4691-9E38-79F217C6E671}" srcId="{9565670E-FA9D-4BAF-BDF1-C3176B9BE2C7}" destId="{8565E171-BFEA-45A6-A6F3-457E56AF0A8C}" srcOrd="0" destOrd="0" parTransId="{5141DC1B-F5E0-4717-9A1C-9CC340A892CC}" sibTransId="{922DA6D1-6D32-4EF1-8940-0103D4E22CA5}"/>
    <dgm:cxn modelId="{4A1AE8AE-B40C-4466-859D-7065FC5A9A83}" type="presOf" srcId="{C11FA12B-1D20-4F00-9554-B576EB3A415C}" destId="{65216525-3D8A-49F1-B53D-7458BE35DBB9}" srcOrd="0" destOrd="0" presId="urn:microsoft.com/office/officeart/2005/8/layout/cycle2"/>
    <dgm:cxn modelId="{0628D0B0-93B6-4BDA-8107-CB0AF05A6B87}" type="presOf" srcId="{5EC4BC51-DDCC-43E3-8A6C-B1C8C5632102}" destId="{F82E2C82-EDAC-48ED-8812-F05AB836870F}" srcOrd="1" destOrd="0" presId="urn:microsoft.com/office/officeart/2005/8/layout/cycle2"/>
    <dgm:cxn modelId="{6FE4EBBA-6FF1-4052-883C-C5C0B8A4E963}" type="presOf" srcId="{8565E171-BFEA-45A6-A6F3-457E56AF0A8C}" destId="{236D0AB0-EC4C-4B18-ADB5-83DC2E74F52D}" srcOrd="0" destOrd="0" presId="urn:microsoft.com/office/officeart/2005/8/layout/cycle2"/>
    <dgm:cxn modelId="{78073ACD-F406-44EE-865D-67A698C318F3}" type="presOf" srcId="{922DA6D1-6D32-4EF1-8940-0103D4E22CA5}" destId="{0870B6F3-5502-4ABD-BA6C-C6D590859BF2}" srcOrd="1" destOrd="0" presId="urn:microsoft.com/office/officeart/2005/8/layout/cycle2"/>
    <dgm:cxn modelId="{154300E8-9AC1-4317-B6FB-FE4AAB3ACE24}" type="presOf" srcId="{322B8E68-469E-4B4E-944C-FF3437260119}" destId="{65C8F425-B06F-4F1D-BA53-FF01F3505C5A}" srcOrd="1" destOrd="0" presId="urn:microsoft.com/office/officeart/2005/8/layout/cycle2"/>
    <dgm:cxn modelId="{2753B8EC-A895-407F-8ECB-1164D8DE3C48}" srcId="{9565670E-FA9D-4BAF-BDF1-C3176B9BE2C7}" destId="{5EB3F578-E437-419C-B0A4-31E6F3A1E49F}" srcOrd="3" destOrd="0" parTransId="{DDEE1F75-1A3F-40E8-B12A-54A8C3E8BB72}" sibTransId="{322B8E68-469E-4B4E-944C-FF3437260119}"/>
    <dgm:cxn modelId="{3BE6A5FF-06F4-4EA3-A2AB-C31D6750B3AC}" type="presOf" srcId="{5EC4BC51-DDCC-43E3-8A6C-B1C8C5632102}" destId="{A9C70A5A-C3D5-4938-8E56-06B38A2333D7}" srcOrd="0" destOrd="0" presId="urn:microsoft.com/office/officeart/2005/8/layout/cycle2"/>
    <dgm:cxn modelId="{BA95CB4C-B138-46EB-B131-8C39B1ED3673}" type="presParOf" srcId="{FB01AEE8-4644-447E-AF4C-B2B4597E4BFB}" destId="{236D0AB0-EC4C-4B18-ADB5-83DC2E74F52D}" srcOrd="0" destOrd="0" presId="urn:microsoft.com/office/officeart/2005/8/layout/cycle2"/>
    <dgm:cxn modelId="{8E8A98D7-6E27-4441-8F2E-4DD4EBDA20DB}" type="presParOf" srcId="{FB01AEE8-4644-447E-AF4C-B2B4597E4BFB}" destId="{73748DE5-ADD8-4A89-99CD-BF43C132CCBD}" srcOrd="1" destOrd="0" presId="urn:microsoft.com/office/officeart/2005/8/layout/cycle2"/>
    <dgm:cxn modelId="{7668EE5E-357C-4952-9009-AFA561341C9F}" type="presParOf" srcId="{73748DE5-ADD8-4A89-99CD-BF43C132CCBD}" destId="{0870B6F3-5502-4ABD-BA6C-C6D590859BF2}" srcOrd="0" destOrd="0" presId="urn:microsoft.com/office/officeart/2005/8/layout/cycle2"/>
    <dgm:cxn modelId="{2AF55944-81BB-403B-8A84-25FC24B233FF}" type="presParOf" srcId="{FB01AEE8-4644-447E-AF4C-B2B4597E4BFB}" destId="{CA4DA12B-A7AF-475D-8DB8-C58405EA4202}" srcOrd="2" destOrd="0" presId="urn:microsoft.com/office/officeart/2005/8/layout/cycle2"/>
    <dgm:cxn modelId="{69553457-0A96-4FC0-9292-A54EC85A3990}" type="presParOf" srcId="{FB01AEE8-4644-447E-AF4C-B2B4597E4BFB}" destId="{64C92299-4660-48E4-BDC7-A425DB4D5453}" srcOrd="3" destOrd="0" presId="urn:microsoft.com/office/officeart/2005/8/layout/cycle2"/>
    <dgm:cxn modelId="{958D044A-53C6-42D9-893A-09133FB974A1}" type="presParOf" srcId="{64C92299-4660-48E4-BDC7-A425DB4D5453}" destId="{609C4D1F-B590-4819-B332-C1E58159D641}" srcOrd="0" destOrd="0" presId="urn:microsoft.com/office/officeart/2005/8/layout/cycle2"/>
    <dgm:cxn modelId="{624858A7-2FE0-4A97-ADCE-A086FD0EB939}" type="presParOf" srcId="{FB01AEE8-4644-447E-AF4C-B2B4597E4BFB}" destId="{65216525-3D8A-49F1-B53D-7458BE35DBB9}" srcOrd="4" destOrd="0" presId="urn:microsoft.com/office/officeart/2005/8/layout/cycle2"/>
    <dgm:cxn modelId="{659A5CE0-A67D-4F0D-8432-8A326A87E24F}" type="presParOf" srcId="{FB01AEE8-4644-447E-AF4C-B2B4597E4BFB}" destId="{A9C70A5A-C3D5-4938-8E56-06B38A2333D7}" srcOrd="5" destOrd="0" presId="urn:microsoft.com/office/officeart/2005/8/layout/cycle2"/>
    <dgm:cxn modelId="{9830786D-8450-4069-A6F2-563CD5207A1F}" type="presParOf" srcId="{A9C70A5A-C3D5-4938-8E56-06B38A2333D7}" destId="{F82E2C82-EDAC-48ED-8812-F05AB836870F}" srcOrd="0" destOrd="0" presId="urn:microsoft.com/office/officeart/2005/8/layout/cycle2"/>
    <dgm:cxn modelId="{9C1B2B35-6DB6-4505-9E5E-F695D5A2A287}" type="presParOf" srcId="{FB01AEE8-4644-447E-AF4C-B2B4597E4BFB}" destId="{C649D50C-A967-42E1-B3BB-0299DB76C397}" srcOrd="6" destOrd="0" presId="urn:microsoft.com/office/officeart/2005/8/layout/cycle2"/>
    <dgm:cxn modelId="{710C6703-A2B4-432B-B4E9-9A1201017284}" type="presParOf" srcId="{FB01AEE8-4644-447E-AF4C-B2B4597E4BFB}" destId="{5CC55058-D7F1-4160-8483-D8EF21673527}" srcOrd="7" destOrd="0" presId="urn:microsoft.com/office/officeart/2005/8/layout/cycle2"/>
    <dgm:cxn modelId="{00AAF408-852E-48D2-A58D-E970A8EEA82F}" type="presParOf" srcId="{5CC55058-D7F1-4160-8483-D8EF21673527}" destId="{65C8F425-B06F-4F1D-BA53-FF01F3505C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2BBDE3-73CA-44A9-B675-76151FBC68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4A710FB-EA03-4EDF-8E09-EDD821CAD18A}">
      <dgm:prSet phldrT="[Text]"/>
      <dgm:spPr/>
      <dgm:t>
        <a:bodyPr/>
        <a:lstStyle/>
        <a:p>
          <a:r>
            <a:rPr lang="de-DE" dirty="0"/>
            <a:t>Optimierte Geometrie (Winkel, Bindungslängen)</a:t>
          </a:r>
          <a:endParaRPr lang="de-CH" dirty="0"/>
        </a:p>
      </dgm:t>
    </dgm:pt>
    <dgm:pt modelId="{661C474F-DD06-4946-AA84-1B834CF756A2}" type="parTrans" cxnId="{7C373D99-A77F-4964-9A6C-69081CE7E76B}">
      <dgm:prSet/>
      <dgm:spPr/>
      <dgm:t>
        <a:bodyPr/>
        <a:lstStyle/>
        <a:p>
          <a:endParaRPr lang="de-CH"/>
        </a:p>
      </dgm:t>
    </dgm:pt>
    <dgm:pt modelId="{234B2CC5-0825-46ED-83AD-A4AB88CD7DAF}" type="sibTrans" cxnId="{7C373D99-A77F-4964-9A6C-69081CE7E76B}">
      <dgm:prSet/>
      <dgm:spPr/>
      <dgm:t>
        <a:bodyPr/>
        <a:lstStyle/>
        <a:p>
          <a:endParaRPr lang="de-CH"/>
        </a:p>
      </dgm:t>
    </dgm:pt>
    <dgm:pt modelId="{C541ADCB-DC85-40B8-BE05-290B5084AE13}">
      <dgm:prSet phldrT="[Text]"/>
      <dgm:spPr/>
      <dgm:t>
        <a:bodyPr/>
        <a:lstStyle/>
        <a:p>
          <a:r>
            <a:rPr lang="de-DE" dirty="0"/>
            <a:t>Wellenfunktion (Molekülorbitale)</a:t>
          </a:r>
          <a:endParaRPr lang="de-CH" dirty="0"/>
        </a:p>
      </dgm:t>
    </dgm:pt>
    <dgm:pt modelId="{8ADC0190-D02A-4AAE-82C5-A3B909F13967}" type="parTrans" cxnId="{10EC827F-1056-4449-9B17-88D72FCE396F}">
      <dgm:prSet/>
      <dgm:spPr/>
      <dgm:t>
        <a:bodyPr/>
        <a:lstStyle/>
        <a:p>
          <a:endParaRPr lang="de-CH"/>
        </a:p>
      </dgm:t>
    </dgm:pt>
    <dgm:pt modelId="{FDD17019-8FEE-4AAF-8840-9D855A8D4F88}" type="sibTrans" cxnId="{10EC827F-1056-4449-9B17-88D72FCE396F}">
      <dgm:prSet/>
      <dgm:spPr/>
      <dgm:t>
        <a:bodyPr/>
        <a:lstStyle/>
        <a:p>
          <a:endParaRPr lang="de-CH"/>
        </a:p>
      </dgm:t>
    </dgm:pt>
    <dgm:pt modelId="{34DB65F6-E2AF-4E0E-AD16-9626E260B4EF}">
      <dgm:prSet phldrT="[Text]"/>
      <dgm:spPr/>
      <dgm:t>
        <a:bodyPr/>
        <a:lstStyle/>
        <a:p>
          <a:r>
            <a:rPr lang="de-DE" dirty="0"/>
            <a:t>Gesamtenergie</a:t>
          </a:r>
          <a:endParaRPr lang="de-CH" dirty="0"/>
        </a:p>
      </dgm:t>
    </dgm:pt>
    <dgm:pt modelId="{5CD301DA-5E15-4774-913C-55F1A6C115AC}" type="parTrans" cxnId="{7A66D9F4-3A40-4F15-8185-17F0D300A966}">
      <dgm:prSet/>
      <dgm:spPr/>
      <dgm:t>
        <a:bodyPr/>
        <a:lstStyle/>
        <a:p>
          <a:endParaRPr lang="de-CH"/>
        </a:p>
      </dgm:t>
    </dgm:pt>
    <dgm:pt modelId="{247A1B84-4E2B-4BAE-A3E6-D7988177EB94}" type="sibTrans" cxnId="{7A66D9F4-3A40-4F15-8185-17F0D300A966}">
      <dgm:prSet/>
      <dgm:spPr/>
      <dgm:t>
        <a:bodyPr/>
        <a:lstStyle/>
        <a:p>
          <a:endParaRPr lang="de-CH"/>
        </a:p>
      </dgm:t>
    </dgm:pt>
    <dgm:pt modelId="{C300D9F2-9C7E-451F-B79B-7FDAEB617B67}">
      <dgm:prSet phldrT="[Text]"/>
      <dgm:spPr/>
      <dgm:t>
        <a:bodyPr/>
        <a:lstStyle/>
        <a:p>
          <a:r>
            <a:rPr lang="de-DE" dirty="0"/>
            <a:t>Weitere Eigenschaften</a:t>
          </a:r>
          <a:endParaRPr lang="de-CH" dirty="0"/>
        </a:p>
      </dgm:t>
    </dgm:pt>
    <dgm:pt modelId="{ED09CE82-91E8-48DB-A409-BD8D94822897}" type="parTrans" cxnId="{1FB3B5D0-244E-4F1B-9862-3441CA31D8BF}">
      <dgm:prSet/>
      <dgm:spPr/>
      <dgm:t>
        <a:bodyPr/>
        <a:lstStyle/>
        <a:p>
          <a:endParaRPr lang="de-CH"/>
        </a:p>
      </dgm:t>
    </dgm:pt>
    <dgm:pt modelId="{3ADECA71-D0AA-4844-A205-BE7F7D88D34A}" type="sibTrans" cxnId="{1FB3B5D0-244E-4F1B-9862-3441CA31D8BF}">
      <dgm:prSet/>
      <dgm:spPr/>
      <dgm:t>
        <a:bodyPr/>
        <a:lstStyle/>
        <a:p>
          <a:endParaRPr lang="de-CH"/>
        </a:p>
      </dgm:t>
    </dgm:pt>
    <dgm:pt modelId="{88576AEA-21D9-42C5-B0AF-EA70AB9DCABC}" type="pres">
      <dgm:prSet presAssocID="{522BBDE3-73CA-44A9-B675-76151FBC68FE}" presName="linearFlow" presStyleCnt="0">
        <dgm:presLayoutVars>
          <dgm:dir/>
          <dgm:resizeHandles val="exact"/>
        </dgm:presLayoutVars>
      </dgm:prSet>
      <dgm:spPr/>
    </dgm:pt>
    <dgm:pt modelId="{B4F2EE80-8E3A-4D19-9609-3CC4572960EE}" type="pres">
      <dgm:prSet presAssocID="{14A710FB-EA03-4EDF-8E09-EDD821CAD18A}" presName="composite" presStyleCnt="0"/>
      <dgm:spPr/>
    </dgm:pt>
    <dgm:pt modelId="{2C929D45-1FE4-42D3-B247-DF26E6839CE9}" type="pres">
      <dgm:prSet presAssocID="{14A710FB-EA03-4EDF-8E09-EDD821CAD18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F9F2B59-9311-42B7-934C-63EA946F99A2}" type="pres">
      <dgm:prSet presAssocID="{14A710FB-EA03-4EDF-8E09-EDD821CAD18A}" presName="txShp" presStyleLbl="node1" presStyleIdx="0" presStyleCnt="4">
        <dgm:presLayoutVars>
          <dgm:bulletEnabled val="1"/>
        </dgm:presLayoutVars>
      </dgm:prSet>
      <dgm:spPr/>
    </dgm:pt>
    <dgm:pt modelId="{F6A8B29A-F256-4CEF-8937-377CE92FEF4C}" type="pres">
      <dgm:prSet presAssocID="{234B2CC5-0825-46ED-83AD-A4AB88CD7DAF}" presName="spacing" presStyleCnt="0"/>
      <dgm:spPr/>
    </dgm:pt>
    <dgm:pt modelId="{7D218115-64C5-4118-86D7-CB8E84F61A8A}" type="pres">
      <dgm:prSet presAssocID="{C541ADCB-DC85-40B8-BE05-290B5084AE13}" presName="composite" presStyleCnt="0"/>
      <dgm:spPr/>
    </dgm:pt>
    <dgm:pt modelId="{FB348BD1-63EE-46A6-8E1A-468E51D4F55A}" type="pres">
      <dgm:prSet presAssocID="{C541ADCB-DC85-40B8-BE05-290B5084AE13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21CB9A9-BACF-4536-AD8E-A5B901B52FFD}" type="pres">
      <dgm:prSet presAssocID="{C541ADCB-DC85-40B8-BE05-290B5084AE13}" presName="txShp" presStyleLbl="node1" presStyleIdx="1" presStyleCnt="4">
        <dgm:presLayoutVars>
          <dgm:bulletEnabled val="1"/>
        </dgm:presLayoutVars>
      </dgm:prSet>
      <dgm:spPr/>
    </dgm:pt>
    <dgm:pt modelId="{AF17544F-4918-4022-8FC1-197D562CFD15}" type="pres">
      <dgm:prSet presAssocID="{FDD17019-8FEE-4AAF-8840-9D855A8D4F88}" presName="spacing" presStyleCnt="0"/>
      <dgm:spPr/>
    </dgm:pt>
    <dgm:pt modelId="{EA46BCBD-18D3-4036-8F1D-6D8FEEA04F49}" type="pres">
      <dgm:prSet presAssocID="{34DB65F6-E2AF-4E0E-AD16-9626E260B4EF}" presName="composite" presStyleCnt="0"/>
      <dgm:spPr/>
    </dgm:pt>
    <dgm:pt modelId="{A27D439C-9D48-42EB-85F4-DF50E6336BFB}" type="pres">
      <dgm:prSet presAssocID="{34DB65F6-E2AF-4E0E-AD16-9626E260B4E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5F5B5B2-C643-4BFE-BAAD-772C564E2874}" type="pres">
      <dgm:prSet presAssocID="{34DB65F6-E2AF-4E0E-AD16-9626E260B4EF}" presName="txShp" presStyleLbl="node1" presStyleIdx="2" presStyleCnt="4">
        <dgm:presLayoutVars>
          <dgm:bulletEnabled val="1"/>
        </dgm:presLayoutVars>
      </dgm:prSet>
      <dgm:spPr/>
    </dgm:pt>
    <dgm:pt modelId="{1CE6F2F0-C995-4757-81B8-2BACB52C9982}" type="pres">
      <dgm:prSet presAssocID="{247A1B84-4E2B-4BAE-A3E6-D7988177EB94}" presName="spacing" presStyleCnt="0"/>
      <dgm:spPr/>
    </dgm:pt>
    <dgm:pt modelId="{7B426250-038F-445C-8152-8D258F1256E1}" type="pres">
      <dgm:prSet presAssocID="{C300D9F2-9C7E-451F-B79B-7FDAEB617B67}" presName="composite" presStyleCnt="0"/>
      <dgm:spPr/>
    </dgm:pt>
    <dgm:pt modelId="{8B2AD077-78E2-49F0-A01E-C5DB83335723}" type="pres">
      <dgm:prSet presAssocID="{C300D9F2-9C7E-451F-B79B-7FDAEB617B6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D995A5A-F34A-419B-9934-982C15E8F619}" type="pres">
      <dgm:prSet presAssocID="{C300D9F2-9C7E-451F-B79B-7FDAEB617B67}" presName="txShp" presStyleLbl="node1" presStyleIdx="3" presStyleCnt="4">
        <dgm:presLayoutVars>
          <dgm:bulletEnabled val="1"/>
        </dgm:presLayoutVars>
      </dgm:prSet>
      <dgm:spPr/>
    </dgm:pt>
  </dgm:ptLst>
  <dgm:cxnLst>
    <dgm:cxn modelId="{8E7E7727-BA3E-4488-B209-37A337B6C127}" type="presOf" srcId="{522BBDE3-73CA-44A9-B675-76151FBC68FE}" destId="{88576AEA-21D9-42C5-B0AF-EA70AB9DCABC}" srcOrd="0" destOrd="0" presId="urn:microsoft.com/office/officeart/2005/8/layout/vList3"/>
    <dgm:cxn modelId="{05A84932-ACC2-469B-A2C4-35BBFEF074F9}" type="presOf" srcId="{C541ADCB-DC85-40B8-BE05-290B5084AE13}" destId="{021CB9A9-BACF-4536-AD8E-A5B901B52FFD}" srcOrd="0" destOrd="0" presId="urn:microsoft.com/office/officeart/2005/8/layout/vList3"/>
    <dgm:cxn modelId="{E84D3B64-84ED-4364-86C8-15779DDB7AFC}" type="presOf" srcId="{C300D9F2-9C7E-451F-B79B-7FDAEB617B67}" destId="{ED995A5A-F34A-419B-9934-982C15E8F619}" srcOrd="0" destOrd="0" presId="urn:microsoft.com/office/officeart/2005/8/layout/vList3"/>
    <dgm:cxn modelId="{10EC827F-1056-4449-9B17-88D72FCE396F}" srcId="{522BBDE3-73CA-44A9-B675-76151FBC68FE}" destId="{C541ADCB-DC85-40B8-BE05-290B5084AE13}" srcOrd="1" destOrd="0" parTransId="{8ADC0190-D02A-4AAE-82C5-A3B909F13967}" sibTransId="{FDD17019-8FEE-4AAF-8840-9D855A8D4F88}"/>
    <dgm:cxn modelId="{7C373D99-A77F-4964-9A6C-69081CE7E76B}" srcId="{522BBDE3-73CA-44A9-B675-76151FBC68FE}" destId="{14A710FB-EA03-4EDF-8E09-EDD821CAD18A}" srcOrd="0" destOrd="0" parTransId="{661C474F-DD06-4946-AA84-1B834CF756A2}" sibTransId="{234B2CC5-0825-46ED-83AD-A4AB88CD7DAF}"/>
    <dgm:cxn modelId="{1FB3B5D0-244E-4F1B-9862-3441CA31D8BF}" srcId="{522BBDE3-73CA-44A9-B675-76151FBC68FE}" destId="{C300D9F2-9C7E-451F-B79B-7FDAEB617B67}" srcOrd="3" destOrd="0" parTransId="{ED09CE82-91E8-48DB-A409-BD8D94822897}" sibTransId="{3ADECA71-D0AA-4844-A205-BE7F7D88D34A}"/>
    <dgm:cxn modelId="{3BF178F0-2DA6-4D6A-B822-2C6DF42063A3}" type="presOf" srcId="{34DB65F6-E2AF-4E0E-AD16-9626E260B4EF}" destId="{05F5B5B2-C643-4BFE-BAAD-772C564E2874}" srcOrd="0" destOrd="0" presId="urn:microsoft.com/office/officeart/2005/8/layout/vList3"/>
    <dgm:cxn modelId="{7A66D9F4-3A40-4F15-8185-17F0D300A966}" srcId="{522BBDE3-73CA-44A9-B675-76151FBC68FE}" destId="{34DB65F6-E2AF-4E0E-AD16-9626E260B4EF}" srcOrd="2" destOrd="0" parTransId="{5CD301DA-5E15-4774-913C-55F1A6C115AC}" sibTransId="{247A1B84-4E2B-4BAE-A3E6-D7988177EB94}"/>
    <dgm:cxn modelId="{F75BDEF6-CB82-41C0-B8FA-90FDB067D4F5}" type="presOf" srcId="{14A710FB-EA03-4EDF-8E09-EDD821CAD18A}" destId="{FF9F2B59-9311-42B7-934C-63EA946F99A2}" srcOrd="0" destOrd="0" presId="urn:microsoft.com/office/officeart/2005/8/layout/vList3"/>
    <dgm:cxn modelId="{C27B9CBC-C882-422E-B0A6-42CE3856B5EA}" type="presParOf" srcId="{88576AEA-21D9-42C5-B0AF-EA70AB9DCABC}" destId="{B4F2EE80-8E3A-4D19-9609-3CC4572960EE}" srcOrd="0" destOrd="0" presId="urn:microsoft.com/office/officeart/2005/8/layout/vList3"/>
    <dgm:cxn modelId="{584E9251-B94D-4493-A803-538410A3EABD}" type="presParOf" srcId="{B4F2EE80-8E3A-4D19-9609-3CC4572960EE}" destId="{2C929D45-1FE4-42D3-B247-DF26E6839CE9}" srcOrd="0" destOrd="0" presId="urn:microsoft.com/office/officeart/2005/8/layout/vList3"/>
    <dgm:cxn modelId="{962FAC6C-67B1-48A0-8C05-1315B10667DF}" type="presParOf" srcId="{B4F2EE80-8E3A-4D19-9609-3CC4572960EE}" destId="{FF9F2B59-9311-42B7-934C-63EA946F99A2}" srcOrd="1" destOrd="0" presId="urn:microsoft.com/office/officeart/2005/8/layout/vList3"/>
    <dgm:cxn modelId="{25B2424F-6717-4556-A7BC-E0121C29BBA2}" type="presParOf" srcId="{88576AEA-21D9-42C5-B0AF-EA70AB9DCABC}" destId="{F6A8B29A-F256-4CEF-8937-377CE92FEF4C}" srcOrd="1" destOrd="0" presId="urn:microsoft.com/office/officeart/2005/8/layout/vList3"/>
    <dgm:cxn modelId="{AA7BCB09-8894-45F3-A86F-A7456BB3CE0E}" type="presParOf" srcId="{88576AEA-21D9-42C5-B0AF-EA70AB9DCABC}" destId="{7D218115-64C5-4118-86D7-CB8E84F61A8A}" srcOrd="2" destOrd="0" presId="urn:microsoft.com/office/officeart/2005/8/layout/vList3"/>
    <dgm:cxn modelId="{15996D78-56F6-494C-BB20-A71B0EF6B77F}" type="presParOf" srcId="{7D218115-64C5-4118-86D7-CB8E84F61A8A}" destId="{FB348BD1-63EE-46A6-8E1A-468E51D4F55A}" srcOrd="0" destOrd="0" presId="urn:microsoft.com/office/officeart/2005/8/layout/vList3"/>
    <dgm:cxn modelId="{FE253F37-3C2D-4535-8D87-A1421844CA86}" type="presParOf" srcId="{7D218115-64C5-4118-86D7-CB8E84F61A8A}" destId="{021CB9A9-BACF-4536-AD8E-A5B901B52FFD}" srcOrd="1" destOrd="0" presId="urn:microsoft.com/office/officeart/2005/8/layout/vList3"/>
    <dgm:cxn modelId="{799A4B01-F841-4571-BC46-36AA28BBEB4C}" type="presParOf" srcId="{88576AEA-21D9-42C5-B0AF-EA70AB9DCABC}" destId="{AF17544F-4918-4022-8FC1-197D562CFD15}" srcOrd="3" destOrd="0" presId="urn:microsoft.com/office/officeart/2005/8/layout/vList3"/>
    <dgm:cxn modelId="{1BCD4B6C-6EC1-4DF3-9F5D-5306BFF370C5}" type="presParOf" srcId="{88576AEA-21D9-42C5-B0AF-EA70AB9DCABC}" destId="{EA46BCBD-18D3-4036-8F1D-6D8FEEA04F49}" srcOrd="4" destOrd="0" presId="urn:microsoft.com/office/officeart/2005/8/layout/vList3"/>
    <dgm:cxn modelId="{8DB2CF0E-A7D8-47A5-B737-391D72C4F18A}" type="presParOf" srcId="{EA46BCBD-18D3-4036-8F1D-6D8FEEA04F49}" destId="{A27D439C-9D48-42EB-85F4-DF50E6336BFB}" srcOrd="0" destOrd="0" presId="urn:microsoft.com/office/officeart/2005/8/layout/vList3"/>
    <dgm:cxn modelId="{F132A2B7-C678-4F17-875C-4D0C9D692BD0}" type="presParOf" srcId="{EA46BCBD-18D3-4036-8F1D-6D8FEEA04F49}" destId="{05F5B5B2-C643-4BFE-BAAD-772C564E2874}" srcOrd="1" destOrd="0" presId="urn:microsoft.com/office/officeart/2005/8/layout/vList3"/>
    <dgm:cxn modelId="{C1DA31BD-9F4B-4C56-B441-D8F00012D0B2}" type="presParOf" srcId="{88576AEA-21D9-42C5-B0AF-EA70AB9DCABC}" destId="{1CE6F2F0-C995-4757-81B8-2BACB52C9982}" srcOrd="5" destOrd="0" presId="urn:microsoft.com/office/officeart/2005/8/layout/vList3"/>
    <dgm:cxn modelId="{2DF75B27-C3AE-432E-8AE7-3FD0C434AFE2}" type="presParOf" srcId="{88576AEA-21D9-42C5-B0AF-EA70AB9DCABC}" destId="{7B426250-038F-445C-8152-8D258F1256E1}" srcOrd="6" destOrd="0" presId="urn:microsoft.com/office/officeart/2005/8/layout/vList3"/>
    <dgm:cxn modelId="{7D3D9880-C040-4833-80D3-45621C8E8552}" type="presParOf" srcId="{7B426250-038F-445C-8152-8D258F1256E1}" destId="{8B2AD077-78E2-49F0-A01E-C5DB83335723}" srcOrd="0" destOrd="0" presId="urn:microsoft.com/office/officeart/2005/8/layout/vList3"/>
    <dgm:cxn modelId="{5DA36C7B-6132-4F97-BFDD-CE47A0A2C1E2}" type="presParOf" srcId="{7B426250-038F-445C-8152-8D258F1256E1}" destId="{ED995A5A-F34A-419B-9934-982C15E8F6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EFC98-F1E9-4591-9585-2F960A6D63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52FAC04-067E-4DFB-ACAB-C3BA7A86EB33}">
      <dgm:prSet phldrT="[Text]"/>
      <dgm:spPr/>
      <dgm:t>
        <a:bodyPr/>
        <a:lstStyle/>
        <a:p>
          <a:r>
            <a:rPr lang="de-DE" dirty="0"/>
            <a:t>Dipolmoment</a:t>
          </a:r>
          <a:endParaRPr lang="de-CH" dirty="0"/>
        </a:p>
      </dgm:t>
    </dgm:pt>
    <dgm:pt modelId="{9C4CA74A-5A00-4E20-9D2F-799FDC1314C4}" type="parTrans" cxnId="{116D1438-1011-482A-990D-C300B3BBAAE1}">
      <dgm:prSet/>
      <dgm:spPr/>
      <dgm:t>
        <a:bodyPr/>
        <a:lstStyle/>
        <a:p>
          <a:endParaRPr lang="de-CH"/>
        </a:p>
      </dgm:t>
    </dgm:pt>
    <dgm:pt modelId="{00DDB429-4E47-4740-B514-3D3663663D20}" type="sibTrans" cxnId="{116D1438-1011-482A-990D-C300B3BBAAE1}">
      <dgm:prSet/>
      <dgm:spPr/>
      <dgm:t>
        <a:bodyPr/>
        <a:lstStyle/>
        <a:p>
          <a:endParaRPr lang="de-CH"/>
        </a:p>
      </dgm:t>
    </dgm:pt>
    <dgm:pt modelId="{3BF9B402-58A9-4004-9EA1-91562B923F64}">
      <dgm:prSet phldrT="[Text]"/>
      <dgm:spPr/>
      <dgm:t>
        <a:bodyPr/>
        <a:lstStyle/>
        <a:p>
          <a:r>
            <a:rPr lang="de-DE" dirty="0"/>
            <a:t>UV-</a:t>
          </a:r>
          <a:r>
            <a:rPr lang="de-DE" dirty="0" err="1"/>
            <a:t>Vis</a:t>
          </a:r>
          <a:r>
            <a:rPr lang="de-DE" dirty="0"/>
            <a:t>-, IR- NMR Spektren</a:t>
          </a:r>
          <a:endParaRPr lang="de-CH" dirty="0"/>
        </a:p>
      </dgm:t>
    </dgm:pt>
    <dgm:pt modelId="{81139740-5BC1-43CD-BBF7-5B6A4DAADADD}" type="parTrans" cxnId="{43C89DEB-A336-42CE-8022-3BE8304360B7}">
      <dgm:prSet/>
      <dgm:spPr/>
      <dgm:t>
        <a:bodyPr/>
        <a:lstStyle/>
        <a:p>
          <a:endParaRPr lang="de-CH"/>
        </a:p>
      </dgm:t>
    </dgm:pt>
    <dgm:pt modelId="{4A16BEB7-6D76-4217-A9EA-DF4C48F066A1}" type="sibTrans" cxnId="{43C89DEB-A336-42CE-8022-3BE8304360B7}">
      <dgm:prSet/>
      <dgm:spPr/>
      <dgm:t>
        <a:bodyPr/>
        <a:lstStyle/>
        <a:p>
          <a:endParaRPr lang="de-CH"/>
        </a:p>
      </dgm:t>
    </dgm:pt>
    <dgm:pt modelId="{CF084B88-76FD-44AA-94A2-A143BAC910CE}">
      <dgm:prSet phldrT="[Text]"/>
      <dgm:spPr/>
      <dgm:t>
        <a:bodyPr/>
        <a:lstStyle/>
        <a:p>
          <a:r>
            <a:rPr lang="de-DE" dirty="0"/>
            <a:t>Reaktions-energie</a:t>
          </a:r>
          <a:endParaRPr lang="de-CH" dirty="0"/>
        </a:p>
      </dgm:t>
    </dgm:pt>
    <dgm:pt modelId="{D0CCC240-4A0D-483E-AB6E-F262C86FDE94}" type="parTrans" cxnId="{500D8FC0-391D-4ADC-AEDA-4339CC6E29FD}">
      <dgm:prSet/>
      <dgm:spPr/>
      <dgm:t>
        <a:bodyPr/>
        <a:lstStyle/>
        <a:p>
          <a:endParaRPr lang="de-CH"/>
        </a:p>
      </dgm:t>
    </dgm:pt>
    <dgm:pt modelId="{4DBB4642-C10A-4A97-BD43-229D041F62B6}" type="sibTrans" cxnId="{500D8FC0-391D-4ADC-AEDA-4339CC6E29FD}">
      <dgm:prSet/>
      <dgm:spPr/>
      <dgm:t>
        <a:bodyPr/>
        <a:lstStyle/>
        <a:p>
          <a:endParaRPr lang="de-CH"/>
        </a:p>
      </dgm:t>
    </dgm:pt>
    <dgm:pt modelId="{05C3106A-608D-42D6-82F1-A989563FB69F}">
      <dgm:prSet phldrT="[Text]"/>
      <dgm:spPr/>
      <dgm:t>
        <a:bodyPr/>
        <a:lstStyle/>
        <a:p>
          <a:r>
            <a:rPr lang="de-DE" dirty="0"/>
            <a:t>Ladungen im Molekül</a:t>
          </a:r>
          <a:endParaRPr lang="de-CH" dirty="0"/>
        </a:p>
      </dgm:t>
    </dgm:pt>
    <dgm:pt modelId="{8EEE23C1-6FE9-4A24-926F-CB181C2B8C80}" type="parTrans" cxnId="{BC416A3B-1A00-4464-B59F-ED936E25CACB}">
      <dgm:prSet/>
      <dgm:spPr/>
      <dgm:t>
        <a:bodyPr/>
        <a:lstStyle/>
        <a:p>
          <a:endParaRPr lang="de-CH"/>
        </a:p>
      </dgm:t>
    </dgm:pt>
    <dgm:pt modelId="{50E56FA7-FA94-4F9F-ADC0-01B758C00067}" type="sibTrans" cxnId="{BC416A3B-1A00-4464-B59F-ED936E25CACB}">
      <dgm:prSet/>
      <dgm:spPr/>
      <dgm:t>
        <a:bodyPr/>
        <a:lstStyle/>
        <a:p>
          <a:endParaRPr lang="de-CH"/>
        </a:p>
      </dgm:t>
    </dgm:pt>
    <dgm:pt modelId="{570466E9-35F8-4A40-8312-F01B0E25C2D7}">
      <dgm:prSet phldrT="[Text]"/>
      <dgm:spPr/>
      <dgm:t>
        <a:bodyPr/>
        <a:lstStyle/>
        <a:p>
          <a:r>
            <a:rPr lang="de-DE" dirty="0"/>
            <a:t>Bindungs-ordnung</a:t>
          </a:r>
          <a:endParaRPr lang="de-CH" dirty="0"/>
        </a:p>
      </dgm:t>
    </dgm:pt>
    <dgm:pt modelId="{BDC80D06-6D5E-4646-98F2-BFFF6D1DD3D3}" type="parTrans" cxnId="{0FB85652-4BC2-46A1-9608-F94024905C91}">
      <dgm:prSet/>
      <dgm:spPr/>
      <dgm:t>
        <a:bodyPr/>
        <a:lstStyle/>
        <a:p>
          <a:endParaRPr lang="de-CH"/>
        </a:p>
      </dgm:t>
    </dgm:pt>
    <dgm:pt modelId="{0A941F8A-AA78-43CE-B69B-058BDDCABA5F}" type="sibTrans" cxnId="{0FB85652-4BC2-46A1-9608-F94024905C91}">
      <dgm:prSet/>
      <dgm:spPr/>
      <dgm:t>
        <a:bodyPr/>
        <a:lstStyle/>
        <a:p>
          <a:endParaRPr lang="de-CH"/>
        </a:p>
      </dgm:t>
    </dgm:pt>
    <dgm:pt modelId="{6E8CA58D-C35E-4B44-8AFC-56BE95B35355}">
      <dgm:prSet phldrT="[Text]"/>
      <dgm:spPr/>
      <dgm:t>
        <a:bodyPr/>
        <a:lstStyle/>
        <a:p>
          <a:r>
            <a:rPr lang="de-DE" dirty="0" err="1"/>
            <a:t>Electrostatic</a:t>
          </a:r>
          <a:r>
            <a:rPr lang="de-DE" dirty="0"/>
            <a:t> potential </a:t>
          </a:r>
          <a:r>
            <a:rPr lang="de-DE" dirty="0" err="1"/>
            <a:t>map</a:t>
          </a:r>
          <a:endParaRPr lang="de-CH" dirty="0"/>
        </a:p>
      </dgm:t>
    </dgm:pt>
    <dgm:pt modelId="{E923605E-8F99-47B6-9457-3DE41565F8BE}" type="parTrans" cxnId="{9251249A-228F-41DE-B525-BABF289C3963}">
      <dgm:prSet/>
      <dgm:spPr/>
      <dgm:t>
        <a:bodyPr/>
        <a:lstStyle/>
        <a:p>
          <a:endParaRPr lang="de-CH"/>
        </a:p>
      </dgm:t>
    </dgm:pt>
    <dgm:pt modelId="{A4A3B6CE-FC86-4AD2-9930-3ADF7F8EA1CF}" type="sibTrans" cxnId="{9251249A-228F-41DE-B525-BABF289C3963}">
      <dgm:prSet/>
      <dgm:spPr/>
      <dgm:t>
        <a:bodyPr/>
        <a:lstStyle/>
        <a:p>
          <a:endParaRPr lang="de-CH"/>
        </a:p>
      </dgm:t>
    </dgm:pt>
    <dgm:pt modelId="{1BFBBAA6-2EA5-4A1D-8D3E-C0191F20D6C4}">
      <dgm:prSet phldrT="[Text]"/>
      <dgm:spPr/>
      <dgm:t>
        <a:bodyPr/>
        <a:lstStyle/>
        <a:p>
          <a:r>
            <a:rPr lang="de-DE" dirty="0"/>
            <a:t>Übergangs-zustand</a:t>
          </a:r>
          <a:endParaRPr lang="de-CH" dirty="0"/>
        </a:p>
      </dgm:t>
    </dgm:pt>
    <dgm:pt modelId="{08E69BB8-B50A-4BDC-AF9B-900BCA4E952D}" type="parTrans" cxnId="{A7C8F64A-65BD-4090-BE99-8C7701DFE346}">
      <dgm:prSet/>
      <dgm:spPr/>
      <dgm:t>
        <a:bodyPr/>
        <a:lstStyle/>
        <a:p>
          <a:endParaRPr lang="de-CH"/>
        </a:p>
      </dgm:t>
    </dgm:pt>
    <dgm:pt modelId="{859033AA-ADFD-4A87-9C1F-BB235B55B3AA}" type="sibTrans" cxnId="{A7C8F64A-65BD-4090-BE99-8C7701DFE346}">
      <dgm:prSet/>
      <dgm:spPr/>
      <dgm:t>
        <a:bodyPr/>
        <a:lstStyle/>
        <a:p>
          <a:endParaRPr lang="de-CH"/>
        </a:p>
      </dgm:t>
    </dgm:pt>
    <dgm:pt modelId="{3567B2B9-013D-405F-97F0-97E2B538A1B8}">
      <dgm:prSet phldrT="[Text]"/>
      <dgm:spPr/>
      <dgm:t>
        <a:bodyPr/>
        <a:lstStyle/>
        <a:p>
          <a:r>
            <a:rPr lang="de-DE" dirty="0"/>
            <a:t>Energieprofil</a:t>
          </a:r>
          <a:endParaRPr lang="de-CH" dirty="0"/>
        </a:p>
      </dgm:t>
    </dgm:pt>
    <dgm:pt modelId="{AA9D6C7C-3C24-47C2-B3F5-B257B7C0C5B3}" type="parTrans" cxnId="{59467990-260D-4B3C-8DED-E347BF555FCE}">
      <dgm:prSet/>
      <dgm:spPr/>
      <dgm:t>
        <a:bodyPr/>
        <a:lstStyle/>
        <a:p>
          <a:endParaRPr lang="de-CH"/>
        </a:p>
      </dgm:t>
    </dgm:pt>
    <dgm:pt modelId="{C1A25F9D-55F4-44F3-BF19-CAA408521EEE}" type="sibTrans" cxnId="{59467990-260D-4B3C-8DED-E347BF555FCE}">
      <dgm:prSet/>
      <dgm:spPr/>
      <dgm:t>
        <a:bodyPr/>
        <a:lstStyle/>
        <a:p>
          <a:endParaRPr lang="de-CH"/>
        </a:p>
      </dgm:t>
    </dgm:pt>
    <dgm:pt modelId="{72C9FAC8-560A-4BF0-811D-58AC89131992}">
      <dgm:prSet phldrT="[Text]"/>
      <dgm:spPr/>
      <dgm:t>
        <a:bodyPr/>
        <a:lstStyle/>
        <a:p>
          <a:r>
            <a:rPr lang="de-DE" dirty="0"/>
            <a:t>Schwingungen anzeigen</a:t>
          </a:r>
          <a:endParaRPr lang="de-CH" dirty="0"/>
        </a:p>
      </dgm:t>
    </dgm:pt>
    <dgm:pt modelId="{891607D2-B0F5-4398-BE37-877228E6A7E2}" type="parTrans" cxnId="{78610F82-FB88-477D-A1CA-4929201EF728}">
      <dgm:prSet/>
      <dgm:spPr/>
      <dgm:t>
        <a:bodyPr/>
        <a:lstStyle/>
        <a:p>
          <a:endParaRPr lang="de-CH"/>
        </a:p>
      </dgm:t>
    </dgm:pt>
    <dgm:pt modelId="{2DB599DB-0F25-4EAD-8EFE-4A37565E81B1}" type="sibTrans" cxnId="{78610F82-FB88-477D-A1CA-4929201EF728}">
      <dgm:prSet/>
      <dgm:spPr/>
      <dgm:t>
        <a:bodyPr/>
        <a:lstStyle/>
        <a:p>
          <a:endParaRPr lang="de-CH"/>
        </a:p>
      </dgm:t>
    </dgm:pt>
    <dgm:pt modelId="{508B77A3-113A-4417-8592-2C1E99F34646}" type="pres">
      <dgm:prSet presAssocID="{C32EFC98-F1E9-4591-9585-2F960A6D63FE}" presName="diagram" presStyleCnt="0">
        <dgm:presLayoutVars>
          <dgm:dir/>
          <dgm:resizeHandles val="exact"/>
        </dgm:presLayoutVars>
      </dgm:prSet>
      <dgm:spPr/>
    </dgm:pt>
    <dgm:pt modelId="{A3D57EF6-9576-45F9-9F4A-2A6AE10FB9B6}" type="pres">
      <dgm:prSet presAssocID="{C52FAC04-067E-4DFB-ACAB-C3BA7A86EB33}" presName="node" presStyleLbl="node1" presStyleIdx="0" presStyleCnt="9">
        <dgm:presLayoutVars>
          <dgm:bulletEnabled val="1"/>
        </dgm:presLayoutVars>
      </dgm:prSet>
      <dgm:spPr/>
    </dgm:pt>
    <dgm:pt modelId="{0CDEE269-DAA5-41F1-A785-77EC2BB21F99}" type="pres">
      <dgm:prSet presAssocID="{00DDB429-4E47-4740-B514-3D3663663D20}" presName="sibTrans" presStyleCnt="0"/>
      <dgm:spPr/>
    </dgm:pt>
    <dgm:pt modelId="{15491B66-3490-4797-977A-C26ECC11A9E4}" type="pres">
      <dgm:prSet presAssocID="{3BF9B402-58A9-4004-9EA1-91562B923F64}" presName="node" presStyleLbl="node1" presStyleIdx="1" presStyleCnt="9">
        <dgm:presLayoutVars>
          <dgm:bulletEnabled val="1"/>
        </dgm:presLayoutVars>
      </dgm:prSet>
      <dgm:spPr/>
    </dgm:pt>
    <dgm:pt modelId="{89E05A92-CD1E-47DB-9656-9796473B932F}" type="pres">
      <dgm:prSet presAssocID="{4A16BEB7-6D76-4217-A9EA-DF4C48F066A1}" presName="sibTrans" presStyleCnt="0"/>
      <dgm:spPr/>
    </dgm:pt>
    <dgm:pt modelId="{D521F188-30E6-459D-B4D1-00DC076A3734}" type="pres">
      <dgm:prSet presAssocID="{CF084B88-76FD-44AA-94A2-A143BAC910CE}" presName="node" presStyleLbl="node1" presStyleIdx="2" presStyleCnt="9">
        <dgm:presLayoutVars>
          <dgm:bulletEnabled val="1"/>
        </dgm:presLayoutVars>
      </dgm:prSet>
      <dgm:spPr/>
    </dgm:pt>
    <dgm:pt modelId="{E9930095-C48A-466B-88D6-9BC09D6AEB8A}" type="pres">
      <dgm:prSet presAssocID="{4DBB4642-C10A-4A97-BD43-229D041F62B6}" presName="sibTrans" presStyleCnt="0"/>
      <dgm:spPr/>
    </dgm:pt>
    <dgm:pt modelId="{22C68B9A-A3D9-4C67-A745-129E4DDC59CF}" type="pres">
      <dgm:prSet presAssocID="{05C3106A-608D-42D6-82F1-A989563FB69F}" presName="node" presStyleLbl="node1" presStyleIdx="3" presStyleCnt="9">
        <dgm:presLayoutVars>
          <dgm:bulletEnabled val="1"/>
        </dgm:presLayoutVars>
      </dgm:prSet>
      <dgm:spPr/>
    </dgm:pt>
    <dgm:pt modelId="{14DD116E-0502-49D6-A72B-1121AEB0C988}" type="pres">
      <dgm:prSet presAssocID="{50E56FA7-FA94-4F9F-ADC0-01B758C00067}" presName="sibTrans" presStyleCnt="0"/>
      <dgm:spPr/>
    </dgm:pt>
    <dgm:pt modelId="{4BDEED14-CB33-4973-BA77-6EE205698845}" type="pres">
      <dgm:prSet presAssocID="{570466E9-35F8-4A40-8312-F01B0E25C2D7}" presName="node" presStyleLbl="node1" presStyleIdx="4" presStyleCnt="9">
        <dgm:presLayoutVars>
          <dgm:bulletEnabled val="1"/>
        </dgm:presLayoutVars>
      </dgm:prSet>
      <dgm:spPr/>
    </dgm:pt>
    <dgm:pt modelId="{BC3C0671-8AD4-41FB-8848-9ED8D4F7F18B}" type="pres">
      <dgm:prSet presAssocID="{0A941F8A-AA78-43CE-B69B-058BDDCABA5F}" presName="sibTrans" presStyleCnt="0"/>
      <dgm:spPr/>
    </dgm:pt>
    <dgm:pt modelId="{87151F6D-ADE7-41E1-9F7E-3FB9E506CEE1}" type="pres">
      <dgm:prSet presAssocID="{1BFBBAA6-2EA5-4A1D-8D3E-C0191F20D6C4}" presName="node" presStyleLbl="node1" presStyleIdx="5" presStyleCnt="9">
        <dgm:presLayoutVars>
          <dgm:bulletEnabled val="1"/>
        </dgm:presLayoutVars>
      </dgm:prSet>
      <dgm:spPr/>
    </dgm:pt>
    <dgm:pt modelId="{6594ACAE-A462-43BE-A79D-ADBACC96DA21}" type="pres">
      <dgm:prSet presAssocID="{859033AA-ADFD-4A87-9C1F-BB235B55B3AA}" presName="sibTrans" presStyleCnt="0"/>
      <dgm:spPr/>
    </dgm:pt>
    <dgm:pt modelId="{5EBBB0AD-32E7-41CB-83A9-87E6928B7999}" type="pres">
      <dgm:prSet presAssocID="{3567B2B9-013D-405F-97F0-97E2B538A1B8}" presName="node" presStyleLbl="node1" presStyleIdx="6" presStyleCnt="9">
        <dgm:presLayoutVars>
          <dgm:bulletEnabled val="1"/>
        </dgm:presLayoutVars>
      </dgm:prSet>
      <dgm:spPr/>
    </dgm:pt>
    <dgm:pt modelId="{8BEDE39A-763F-4B26-9491-74EB335966D8}" type="pres">
      <dgm:prSet presAssocID="{C1A25F9D-55F4-44F3-BF19-CAA408521EEE}" presName="sibTrans" presStyleCnt="0"/>
      <dgm:spPr/>
    </dgm:pt>
    <dgm:pt modelId="{2C22C6B8-0139-40E7-A57A-DD67F3429F29}" type="pres">
      <dgm:prSet presAssocID="{6E8CA58D-C35E-4B44-8AFC-56BE95B35355}" presName="node" presStyleLbl="node1" presStyleIdx="7" presStyleCnt="9">
        <dgm:presLayoutVars>
          <dgm:bulletEnabled val="1"/>
        </dgm:presLayoutVars>
      </dgm:prSet>
      <dgm:spPr/>
    </dgm:pt>
    <dgm:pt modelId="{FBD197D9-44F4-4901-B76F-58A673C56EBC}" type="pres">
      <dgm:prSet presAssocID="{A4A3B6CE-FC86-4AD2-9930-3ADF7F8EA1CF}" presName="sibTrans" presStyleCnt="0"/>
      <dgm:spPr/>
    </dgm:pt>
    <dgm:pt modelId="{21788148-F964-4CBC-A539-E30C2C6E6ACB}" type="pres">
      <dgm:prSet presAssocID="{72C9FAC8-560A-4BF0-811D-58AC89131992}" presName="node" presStyleLbl="node1" presStyleIdx="8" presStyleCnt="9">
        <dgm:presLayoutVars>
          <dgm:bulletEnabled val="1"/>
        </dgm:presLayoutVars>
      </dgm:prSet>
      <dgm:spPr/>
    </dgm:pt>
  </dgm:ptLst>
  <dgm:cxnLst>
    <dgm:cxn modelId="{C877CA33-50CB-4288-8A48-259611B02AA0}" type="presOf" srcId="{05C3106A-608D-42D6-82F1-A989563FB69F}" destId="{22C68B9A-A3D9-4C67-A745-129E4DDC59CF}" srcOrd="0" destOrd="0" presId="urn:microsoft.com/office/officeart/2005/8/layout/default"/>
    <dgm:cxn modelId="{C6955437-21A1-439D-A5FA-1126C1862FBF}" type="presOf" srcId="{CF084B88-76FD-44AA-94A2-A143BAC910CE}" destId="{D521F188-30E6-459D-B4D1-00DC076A3734}" srcOrd="0" destOrd="0" presId="urn:microsoft.com/office/officeart/2005/8/layout/default"/>
    <dgm:cxn modelId="{116D1438-1011-482A-990D-C300B3BBAAE1}" srcId="{C32EFC98-F1E9-4591-9585-2F960A6D63FE}" destId="{C52FAC04-067E-4DFB-ACAB-C3BA7A86EB33}" srcOrd="0" destOrd="0" parTransId="{9C4CA74A-5A00-4E20-9D2F-799FDC1314C4}" sibTransId="{00DDB429-4E47-4740-B514-3D3663663D20}"/>
    <dgm:cxn modelId="{BC416A3B-1A00-4464-B59F-ED936E25CACB}" srcId="{C32EFC98-F1E9-4591-9585-2F960A6D63FE}" destId="{05C3106A-608D-42D6-82F1-A989563FB69F}" srcOrd="3" destOrd="0" parTransId="{8EEE23C1-6FE9-4A24-926F-CB181C2B8C80}" sibTransId="{50E56FA7-FA94-4F9F-ADC0-01B758C00067}"/>
    <dgm:cxn modelId="{A7C8F64A-65BD-4090-BE99-8C7701DFE346}" srcId="{C32EFC98-F1E9-4591-9585-2F960A6D63FE}" destId="{1BFBBAA6-2EA5-4A1D-8D3E-C0191F20D6C4}" srcOrd="5" destOrd="0" parTransId="{08E69BB8-B50A-4BDC-AF9B-900BCA4E952D}" sibTransId="{859033AA-ADFD-4A87-9C1F-BB235B55B3AA}"/>
    <dgm:cxn modelId="{0FB85652-4BC2-46A1-9608-F94024905C91}" srcId="{C32EFC98-F1E9-4591-9585-2F960A6D63FE}" destId="{570466E9-35F8-4A40-8312-F01B0E25C2D7}" srcOrd="4" destOrd="0" parTransId="{BDC80D06-6D5E-4646-98F2-BFFF6D1DD3D3}" sibTransId="{0A941F8A-AA78-43CE-B69B-058BDDCABA5F}"/>
    <dgm:cxn modelId="{F1EE5D7F-35EB-4B51-97EE-650890303532}" type="presOf" srcId="{C52FAC04-067E-4DFB-ACAB-C3BA7A86EB33}" destId="{A3D57EF6-9576-45F9-9F4A-2A6AE10FB9B6}" srcOrd="0" destOrd="0" presId="urn:microsoft.com/office/officeart/2005/8/layout/default"/>
    <dgm:cxn modelId="{78610F82-FB88-477D-A1CA-4929201EF728}" srcId="{C32EFC98-F1E9-4591-9585-2F960A6D63FE}" destId="{72C9FAC8-560A-4BF0-811D-58AC89131992}" srcOrd="8" destOrd="0" parTransId="{891607D2-B0F5-4398-BE37-877228E6A7E2}" sibTransId="{2DB599DB-0F25-4EAD-8EFE-4A37565E81B1}"/>
    <dgm:cxn modelId="{949A2A85-018E-4B9C-8F74-86FB7CBF1C8D}" type="presOf" srcId="{72C9FAC8-560A-4BF0-811D-58AC89131992}" destId="{21788148-F964-4CBC-A539-E30C2C6E6ACB}" srcOrd="0" destOrd="0" presId="urn:microsoft.com/office/officeart/2005/8/layout/default"/>
    <dgm:cxn modelId="{59467990-260D-4B3C-8DED-E347BF555FCE}" srcId="{C32EFC98-F1E9-4591-9585-2F960A6D63FE}" destId="{3567B2B9-013D-405F-97F0-97E2B538A1B8}" srcOrd="6" destOrd="0" parTransId="{AA9D6C7C-3C24-47C2-B3F5-B257B7C0C5B3}" sibTransId="{C1A25F9D-55F4-44F3-BF19-CAA408521EEE}"/>
    <dgm:cxn modelId="{159B0194-9F9A-4C27-A38F-1A93F19377D7}" type="presOf" srcId="{6E8CA58D-C35E-4B44-8AFC-56BE95B35355}" destId="{2C22C6B8-0139-40E7-A57A-DD67F3429F29}" srcOrd="0" destOrd="0" presId="urn:microsoft.com/office/officeart/2005/8/layout/default"/>
    <dgm:cxn modelId="{9251249A-228F-41DE-B525-BABF289C3963}" srcId="{C32EFC98-F1E9-4591-9585-2F960A6D63FE}" destId="{6E8CA58D-C35E-4B44-8AFC-56BE95B35355}" srcOrd="7" destOrd="0" parTransId="{E923605E-8F99-47B6-9457-3DE41565F8BE}" sibTransId="{A4A3B6CE-FC86-4AD2-9930-3ADF7F8EA1CF}"/>
    <dgm:cxn modelId="{500D8FC0-391D-4ADC-AEDA-4339CC6E29FD}" srcId="{C32EFC98-F1E9-4591-9585-2F960A6D63FE}" destId="{CF084B88-76FD-44AA-94A2-A143BAC910CE}" srcOrd="2" destOrd="0" parTransId="{D0CCC240-4A0D-483E-AB6E-F262C86FDE94}" sibTransId="{4DBB4642-C10A-4A97-BD43-229D041F62B6}"/>
    <dgm:cxn modelId="{E01740C6-10D3-4864-93A3-D4BCE1CE1882}" type="presOf" srcId="{570466E9-35F8-4A40-8312-F01B0E25C2D7}" destId="{4BDEED14-CB33-4973-BA77-6EE205698845}" srcOrd="0" destOrd="0" presId="urn:microsoft.com/office/officeart/2005/8/layout/default"/>
    <dgm:cxn modelId="{91DE0BC9-6D93-4F1F-8DAC-2C779C959467}" type="presOf" srcId="{C32EFC98-F1E9-4591-9585-2F960A6D63FE}" destId="{508B77A3-113A-4417-8592-2C1E99F34646}" srcOrd="0" destOrd="0" presId="urn:microsoft.com/office/officeart/2005/8/layout/default"/>
    <dgm:cxn modelId="{55DEEED3-D3CA-49F8-A462-F30D5E200519}" type="presOf" srcId="{3BF9B402-58A9-4004-9EA1-91562B923F64}" destId="{15491B66-3490-4797-977A-C26ECC11A9E4}" srcOrd="0" destOrd="0" presId="urn:microsoft.com/office/officeart/2005/8/layout/default"/>
    <dgm:cxn modelId="{6E47DDD4-BC44-4A05-807A-D32780F34AC7}" type="presOf" srcId="{1BFBBAA6-2EA5-4A1D-8D3E-C0191F20D6C4}" destId="{87151F6D-ADE7-41E1-9F7E-3FB9E506CEE1}" srcOrd="0" destOrd="0" presId="urn:microsoft.com/office/officeart/2005/8/layout/default"/>
    <dgm:cxn modelId="{43C89DEB-A336-42CE-8022-3BE8304360B7}" srcId="{C32EFC98-F1E9-4591-9585-2F960A6D63FE}" destId="{3BF9B402-58A9-4004-9EA1-91562B923F64}" srcOrd="1" destOrd="0" parTransId="{81139740-5BC1-43CD-BBF7-5B6A4DAADADD}" sibTransId="{4A16BEB7-6D76-4217-A9EA-DF4C48F066A1}"/>
    <dgm:cxn modelId="{73BE97F4-AB63-4FC6-9A9A-3633911BD79F}" type="presOf" srcId="{3567B2B9-013D-405F-97F0-97E2B538A1B8}" destId="{5EBBB0AD-32E7-41CB-83A9-87E6928B7999}" srcOrd="0" destOrd="0" presId="urn:microsoft.com/office/officeart/2005/8/layout/default"/>
    <dgm:cxn modelId="{803D93F6-43B9-4858-AA56-2E664AA1D892}" type="presParOf" srcId="{508B77A3-113A-4417-8592-2C1E99F34646}" destId="{A3D57EF6-9576-45F9-9F4A-2A6AE10FB9B6}" srcOrd="0" destOrd="0" presId="urn:microsoft.com/office/officeart/2005/8/layout/default"/>
    <dgm:cxn modelId="{6E8724E9-10F6-4D1A-B27B-569BEA0F5710}" type="presParOf" srcId="{508B77A3-113A-4417-8592-2C1E99F34646}" destId="{0CDEE269-DAA5-41F1-A785-77EC2BB21F99}" srcOrd="1" destOrd="0" presId="urn:microsoft.com/office/officeart/2005/8/layout/default"/>
    <dgm:cxn modelId="{3C87D1FF-A4C8-49C6-B0CE-FC0B4B068A5C}" type="presParOf" srcId="{508B77A3-113A-4417-8592-2C1E99F34646}" destId="{15491B66-3490-4797-977A-C26ECC11A9E4}" srcOrd="2" destOrd="0" presId="urn:microsoft.com/office/officeart/2005/8/layout/default"/>
    <dgm:cxn modelId="{09F6EE09-D6D0-4553-8139-C49A801706E5}" type="presParOf" srcId="{508B77A3-113A-4417-8592-2C1E99F34646}" destId="{89E05A92-CD1E-47DB-9656-9796473B932F}" srcOrd="3" destOrd="0" presId="urn:microsoft.com/office/officeart/2005/8/layout/default"/>
    <dgm:cxn modelId="{0904A84F-7535-4653-8E2B-0E8143B49CC9}" type="presParOf" srcId="{508B77A3-113A-4417-8592-2C1E99F34646}" destId="{D521F188-30E6-459D-B4D1-00DC076A3734}" srcOrd="4" destOrd="0" presId="urn:microsoft.com/office/officeart/2005/8/layout/default"/>
    <dgm:cxn modelId="{7C960307-5469-488C-B4A3-D86EEDE91C34}" type="presParOf" srcId="{508B77A3-113A-4417-8592-2C1E99F34646}" destId="{E9930095-C48A-466B-88D6-9BC09D6AEB8A}" srcOrd="5" destOrd="0" presId="urn:microsoft.com/office/officeart/2005/8/layout/default"/>
    <dgm:cxn modelId="{57DCF35B-F420-419D-8182-C4D5056F681F}" type="presParOf" srcId="{508B77A3-113A-4417-8592-2C1E99F34646}" destId="{22C68B9A-A3D9-4C67-A745-129E4DDC59CF}" srcOrd="6" destOrd="0" presId="urn:microsoft.com/office/officeart/2005/8/layout/default"/>
    <dgm:cxn modelId="{871D70D5-B945-4F2C-A4F7-ECAFB86E573D}" type="presParOf" srcId="{508B77A3-113A-4417-8592-2C1E99F34646}" destId="{14DD116E-0502-49D6-A72B-1121AEB0C988}" srcOrd="7" destOrd="0" presId="urn:microsoft.com/office/officeart/2005/8/layout/default"/>
    <dgm:cxn modelId="{26A818AF-3AD1-449C-9500-9B9D642C918B}" type="presParOf" srcId="{508B77A3-113A-4417-8592-2C1E99F34646}" destId="{4BDEED14-CB33-4973-BA77-6EE205698845}" srcOrd="8" destOrd="0" presId="urn:microsoft.com/office/officeart/2005/8/layout/default"/>
    <dgm:cxn modelId="{C638B539-65F2-4397-81D0-365448C5F7B8}" type="presParOf" srcId="{508B77A3-113A-4417-8592-2C1E99F34646}" destId="{BC3C0671-8AD4-41FB-8848-9ED8D4F7F18B}" srcOrd="9" destOrd="0" presId="urn:microsoft.com/office/officeart/2005/8/layout/default"/>
    <dgm:cxn modelId="{D4F17BED-A455-47CE-9CC5-11189EE01854}" type="presParOf" srcId="{508B77A3-113A-4417-8592-2C1E99F34646}" destId="{87151F6D-ADE7-41E1-9F7E-3FB9E506CEE1}" srcOrd="10" destOrd="0" presId="urn:microsoft.com/office/officeart/2005/8/layout/default"/>
    <dgm:cxn modelId="{CE96A788-139F-4FAD-95A3-1CE414A05D6A}" type="presParOf" srcId="{508B77A3-113A-4417-8592-2C1E99F34646}" destId="{6594ACAE-A462-43BE-A79D-ADBACC96DA21}" srcOrd="11" destOrd="0" presId="urn:microsoft.com/office/officeart/2005/8/layout/default"/>
    <dgm:cxn modelId="{F8455807-D5E9-416C-8535-6E2F932BD31C}" type="presParOf" srcId="{508B77A3-113A-4417-8592-2C1E99F34646}" destId="{5EBBB0AD-32E7-41CB-83A9-87E6928B7999}" srcOrd="12" destOrd="0" presId="urn:microsoft.com/office/officeart/2005/8/layout/default"/>
    <dgm:cxn modelId="{FCB90611-53C4-4942-94AA-60C665BDB4D5}" type="presParOf" srcId="{508B77A3-113A-4417-8592-2C1E99F34646}" destId="{8BEDE39A-763F-4B26-9491-74EB335966D8}" srcOrd="13" destOrd="0" presId="urn:microsoft.com/office/officeart/2005/8/layout/default"/>
    <dgm:cxn modelId="{DD258401-F29A-4C1C-9D3A-896BF1A04351}" type="presParOf" srcId="{508B77A3-113A-4417-8592-2C1E99F34646}" destId="{2C22C6B8-0139-40E7-A57A-DD67F3429F29}" srcOrd="14" destOrd="0" presId="urn:microsoft.com/office/officeart/2005/8/layout/default"/>
    <dgm:cxn modelId="{BA9CEDF2-22C8-4943-A8AC-E5ADDFCA503E}" type="presParOf" srcId="{508B77A3-113A-4417-8592-2C1E99F34646}" destId="{FBD197D9-44F4-4901-B76F-58A673C56EBC}" srcOrd="15" destOrd="0" presId="urn:microsoft.com/office/officeart/2005/8/layout/default"/>
    <dgm:cxn modelId="{67F84A6A-79B2-4481-A0DC-978A5E1EE08E}" type="presParOf" srcId="{508B77A3-113A-4417-8592-2C1E99F34646}" destId="{21788148-F964-4CBC-A539-E30C2C6E6AC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2D6E-DE85-446E-958F-F8689F5CB811}">
      <dsp:nvSpPr>
        <dsp:cNvPr id="0" name=""/>
        <dsp:cNvSpPr/>
      </dsp:nvSpPr>
      <dsp:spPr>
        <a:xfrm>
          <a:off x="504031" y="0"/>
          <a:ext cx="5712354" cy="448027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317AE-F650-414D-B34C-4E286322841F}">
      <dsp:nvSpPr>
        <dsp:cNvPr id="0" name=""/>
        <dsp:cNvSpPr/>
      </dsp:nvSpPr>
      <dsp:spPr>
        <a:xfrm>
          <a:off x="1336" y="1344083"/>
          <a:ext cx="2132053" cy="17921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1. Eingabe</a:t>
          </a:r>
          <a:endParaRPr lang="de-CH" sz="3700" kern="1200" dirty="0"/>
        </a:p>
      </dsp:txBody>
      <dsp:txXfrm>
        <a:off x="88820" y="1431567"/>
        <a:ext cx="1957085" cy="1617143"/>
      </dsp:txXfrm>
    </dsp:sp>
    <dsp:sp modelId="{ADD877B3-F35C-4C89-97D6-D1E50B053E38}">
      <dsp:nvSpPr>
        <dsp:cNvPr id="0" name=""/>
        <dsp:cNvSpPr/>
      </dsp:nvSpPr>
      <dsp:spPr>
        <a:xfrm>
          <a:off x="2294181" y="1344083"/>
          <a:ext cx="2132053" cy="17921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2. Rechnen</a:t>
          </a:r>
          <a:endParaRPr lang="de-CH" sz="3700" kern="1200" dirty="0"/>
        </a:p>
      </dsp:txBody>
      <dsp:txXfrm>
        <a:off x="2381665" y="1431567"/>
        <a:ext cx="1957085" cy="1617143"/>
      </dsp:txXfrm>
    </dsp:sp>
    <dsp:sp modelId="{4274A246-0FFF-4AEC-B1C8-C1FFA6514B9A}">
      <dsp:nvSpPr>
        <dsp:cNvPr id="0" name=""/>
        <dsp:cNvSpPr/>
      </dsp:nvSpPr>
      <dsp:spPr>
        <a:xfrm>
          <a:off x="4587026" y="1344083"/>
          <a:ext cx="2132053" cy="17921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3. Ausgabe</a:t>
          </a:r>
          <a:endParaRPr lang="de-CH" sz="3700" kern="1200" dirty="0"/>
        </a:p>
      </dsp:txBody>
      <dsp:txXfrm>
        <a:off x="4674510" y="1431567"/>
        <a:ext cx="1957085" cy="161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2D6E-DE85-446E-958F-F8689F5CB811}">
      <dsp:nvSpPr>
        <dsp:cNvPr id="0" name=""/>
        <dsp:cNvSpPr/>
      </dsp:nvSpPr>
      <dsp:spPr>
        <a:xfrm>
          <a:off x="504031" y="0"/>
          <a:ext cx="5712354" cy="44802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317AE-F650-414D-B34C-4E286322841F}">
      <dsp:nvSpPr>
        <dsp:cNvPr id="0" name=""/>
        <dsp:cNvSpPr/>
      </dsp:nvSpPr>
      <dsp:spPr>
        <a:xfrm>
          <a:off x="7219" y="1344083"/>
          <a:ext cx="2163134" cy="179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Molekül zeichnen</a:t>
          </a:r>
          <a:endParaRPr lang="de-CH" sz="2100" kern="1200" dirty="0"/>
        </a:p>
      </dsp:txBody>
      <dsp:txXfrm>
        <a:off x="94703" y="1431567"/>
        <a:ext cx="1988166" cy="1617143"/>
      </dsp:txXfrm>
    </dsp:sp>
    <dsp:sp modelId="{ADD877B3-F35C-4C89-97D6-D1E50B053E38}">
      <dsp:nvSpPr>
        <dsp:cNvPr id="0" name=""/>
        <dsp:cNvSpPr/>
      </dsp:nvSpPr>
      <dsp:spPr>
        <a:xfrm>
          <a:off x="2278641" y="1344083"/>
          <a:ext cx="2163134" cy="179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Rechenmethode + Basissatz wählen</a:t>
          </a:r>
          <a:endParaRPr lang="de-CH" sz="2100" kern="1200" dirty="0"/>
        </a:p>
      </dsp:txBody>
      <dsp:txXfrm>
        <a:off x="2366125" y="1431567"/>
        <a:ext cx="1988166" cy="1617143"/>
      </dsp:txXfrm>
    </dsp:sp>
    <dsp:sp modelId="{4274A246-0FFF-4AEC-B1C8-C1FFA6514B9A}">
      <dsp:nvSpPr>
        <dsp:cNvPr id="0" name=""/>
        <dsp:cNvSpPr/>
      </dsp:nvSpPr>
      <dsp:spPr>
        <a:xfrm>
          <a:off x="4550063" y="1344083"/>
          <a:ext cx="2163134" cy="179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Submit</a:t>
          </a:r>
          <a:endParaRPr lang="de-CH" sz="2100" kern="1200" dirty="0"/>
        </a:p>
      </dsp:txBody>
      <dsp:txXfrm>
        <a:off x="4637547" y="1431567"/>
        <a:ext cx="1988166" cy="1617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D0AB0-EC4C-4B18-ADB5-83DC2E74F52D}">
      <dsp:nvSpPr>
        <dsp:cNvPr id="0" name=""/>
        <dsp:cNvSpPr/>
      </dsp:nvSpPr>
      <dsp:spPr>
        <a:xfrm>
          <a:off x="3973728" y="1895"/>
          <a:ext cx="1893166" cy="1893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Wellen-funktion Elektronen</a:t>
          </a:r>
          <a:endParaRPr lang="de-CH" sz="1800" kern="1200" dirty="0"/>
        </a:p>
      </dsp:txBody>
      <dsp:txXfrm>
        <a:off x="4250976" y="279143"/>
        <a:ext cx="1338670" cy="1338670"/>
      </dsp:txXfrm>
    </dsp:sp>
    <dsp:sp modelId="{73748DE5-ADD8-4A89-99CD-BF43C132CCBD}">
      <dsp:nvSpPr>
        <dsp:cNvPr id="0" name=""/>
        <dsp:cNvSpPr/>
      </dsp:nvSpPr>
      <dsp:spPr>
        <a:xfrm rot="2700000">
          <a:off x="5663884" y="1624967"/>
          <a:ext cx="504776" cy="63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300" kern="1200"/>
        </a:p>
      </dsp:txBody>
      <dsp:txXfrm>
        <a:off x="5686061" y="1699216"/>
        <a:ext cx="353343" cy="383365"/>
      </dsp:txXfrm>
    </dsp:sp>
    <dsp:sp modelId="{CA4DA12B-A7AF-475D-8DB8-C58405EA4202}">
      <dsp:nvSpPr>
        <dsp:cNvPr id="0" name=""/>
        <dsp:cNvSpPr/>
      </dsp:nvSpPr>
      <dsp:spPr>
        <a:xfrm>
          <a:off x="5985853" y="2014020"/>
          <a:ext cx="1893166" cy="1893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Gesamt-energie Kräfte im Molekül</a:t>
          </a:r>
          <a:endParaRPr lang="de-CH" sz="1800" kern="1200" dirty="0"/>
        </a:p>
      </dsp:txBody>
      <dsp:txXfrm>
        <a:off x="6263101" y="2291268"/>
        <a:ext cx="1338670" cy="1338670"/>
      </dsp:txXfrm>
    </dsp:sp>
    <dsp:sp modelId="{64C92299-4660-48E4-BDC7-A425DB4D5453}">
      <dsp:nvSpPr>
        <dsp:cNvPr id="0" name=""/>
        <dsp:cNvSpPr/>
      </dsp:nvSpPr>
      <dsp:spPr>
        <a:xfrm rot="8100000">
          <a:off x="5684088" y="3637092"/>
          <a:ext cx="504776" cy="63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300" kern="1200"/>
        </a:p>
      </dsp:txBody>
      <dsp:txXfrm rot="10800000">
        <a:off x="5813344" y="3711341"/>
        <a:ext cx="353343" cy="383365"/>
      </dsp:txXfrm>
    </dsp:sp>
    <dsp:sp modelId="{65216525-3D8A-49F1-B53D-7458BE35DBB9}">
      <dsp:nvSpPr>
        <dsp:cNvPr id="0" name=""/>
        <dsp:cNvSpPr/>
      </dsp:nvSpPr>
      <dsp:spPr>
        <a:xfrm>
          <a:off x="3973728" y="4026145"/>
          <a:ext cx="1893166" cy="1893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Geometrie-Optimum erreicht?</a:t>
          </a:r>
          <a:endParaRPr lang="de-CH" sz="1800" kern="1200" dirty="0"/>
        </a:p>
      </dsp:txBody>
      <dsp:txXfrm>
        <a:off x="4250976" y="4303393"/>
        <a:ext cx="1338670" cy="1338670"/>
      </dsp:txXfrm>
    </dsp:sp>
    <dsp:sp modelId="{A9C70A5A-C3D5-4938-8E56-06B38A2333D7}">
      <dsp:nvSpPr>
        <dsp:cNvPr id="0" name=""/>
        <dsp:cNvSpPr/>
      </dsp:nvSpPr>
      <dsp:spPr>
        <a:xfrm rot="13500000">
          <a:off x="3547724" y="3657296"/>
          <a:ext cx="753252" cy="63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Nein</a:t>
          </a:r>
          <a:endParaRPr lang="de-CH" sz="2300" kern="1200" dirty="0"/>
        </a:p>
      </dsp:txBody>
      <dsp:txXfrm rot="10800000">
        <a:off x="3711336" y="3852855"/>
        <a:ext cx="561569" cy="383365"/>
      </dsp:txXfrm>
    </dsp:sp>
    <dsp:sp modelId="{C649D50C-A967-42E1-B3BB-0299DB76C397}">
      <dsp:nvSpPr>
        <dsp:cNvPr id="0" name=""/>
        <dsp:cNvSpPr/>
      </dsp:nvSpPr>
      <dsp:spPr>
        <a:xfrm>
          <a:off x="1961603" y="2014020"/>
          <a:ext cx="1893166" cy="1893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Geometrie abändern</a:t>
          </a:r>
          <a:endParaRPr lang="de-CH" sz="1800" kern="1200" dirty="0"/>
        </a:p>
      </dsp:txBody>
      <dsp:txXfrm>
        <a:off x="2238851" y="2291268"/>
        <a:ext cx="1338670" cy="1338670"/>
      </dsp:txXfrm>
    </dsp:sp>
    <dsp:sp modelId="{5CC55058-D7F1-4160-8483-D8EF21673527}">
      <dsp:nvSpPr>
        <dsp:cNvPr id="0" name=""/>
        <dsp:cNvSpPr/>
      </dsp:nvSpPr>
      <dsp:spPr>
        <a:xfrm rot="18900000">
          <a:off x="3651759" y="1645171"/>
          <a:ext cx="504776" cy="63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300" kern="1200"/>
        </a:p>
      </dsp:txBody>
      <dsp:txXfrm>
        <a:off x="3673936" y="1826500"/>
        <a:ext cx="353343" cy="383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B59-9311-42B7-934C-63EA946F99A2}">
      <dsp:nvSpPr>
        <dsp:cNvPr id="0" name=""/>
        <dsp:cNvSpPr/>
      </dsp:nvSpPr>
      <dsp:spPr>
        <a:xfrm rot="10800000">
          <a:off x="1354321" y="1400"/>
          <a:ext cx="4469077" cy="9146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1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Optimierte Geometrie (Winkel, Bindungslängen)</a:t>
          </a:r>
          <a:endParaRPr lang="de-CH" sz="2500" kern="1200" dirty="0"/>
        </a:p>
      </dsp:txBody>
      <dsp:txXfrm rot="10800000">
        <a:off x="1582972" y="1400"/>
        <a:ext cx="4240426" cy="914606"/>
      </dsp:txXfrm>
    </dsp:sp>
    <dsp:sp modelId="{2C929D45-1FE4-42D3-B247-DF26E6839CE9}">
      <dsp:nvSpPr>
        <dsp:cNvPr id="0" name=""/>
        <dsp:cNvSpPr/>
      </dsp:nvSpPr>
      <dsp:spPr>
        <a:xfrm>
          <a:off x="897018" y="1400"/>
          <a:ext cx="914606" cy="9146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CB9A9-BACF-4536-AD8E-A5B901B52FFD}">
      <dsp:nvSpPr>
        <dsp:cNvPr id="0" name=""/>
        <dsp:cNvSpPr/>
      </dsp:nvSpPr>
      <dsp:spPr>
        <a:xfrm rot="10800000">
          <a:off x="1354321" y="1189023"/>
          <a:ext cx="4469077" cy="9146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1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Wellenfunktion (Molekülorbitale)</a:t>
          </a:r>
          <a:endParaRPr lang="de-CH" sz="2500" kern="1200" dirty="0"/>
        </a:p>
      </dsp:txBody>
      <dsp:txXfrm rot="10800000">
        <a:off x="1582972" y="1189023"/>
        <a:ext cx="4240426" cy="914606"/>
      </dsp:txXfrm>
    </dsp:sp>
    <dsp:sp modelId="{FB348BD1-63EE-46A6-8E1A-468E51D4F55A}">
      <dsp:nvSpPr>
        <dsp:cNvPr id="0" name=""/>
        <dsp:cNvSpPr/>
      </dsp:nvSpPr>
      <dsp:spPr>
        <a:xfrm>
          <a:off x="897018" y="1189023"/>
          <a:ext cx="914606" cy="9146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5B5B2-C643-4BFE-BAAD-772C564E2874}">
      <dsp:nvSpPr>
        <dsp:cNvPr id="0" name=""/>
        <dsp:cNvSpPr/>
      </dsp:nvSpPr>
      <dsp:spPr>
        <a:xfrm rot="10800000">
          <a:off x="1354321" y="2376647"/>
          <a:ext cx="4469077" cy="9146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1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Gesamtenergie</a:t>
          </a:r>
          <a:endParaRPr lang="de-CH" sz="2500" kern="1200" dirty="0"/>
        </a:p>
      </dsp:txBody>
      <dsp:txXfrm rot="10800000">
        <a:off x="1582972" y="2376647"/>
        <a:ext cx="4240426" cy="914606"/>
      </dsp:txXfrm>
    </dsp:sp>
    <dsp:sp modelId="{A27D439C-9D48-42EB-85F4-DF50E6336BFB}">
      <dsp:nvSpPr>
        <dsp:cNvPr id="0" name=""/>
        <dsp:cNvSpPr/>
      </dsp:nvSpPr>
      <dsp:spPr>
        <a:xfrm>
          <a:off x="897018" y="2376647"/>
          <a:ext cx="914606" cy="9146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95A5A-F34A-419B-9934-982C15E8F619}">
      <dsp:nvSpPr>
        <dsp:cNvPr id="0" name=""/>
        <dsp:cNvSpPr/>
      </dsp:nvSpPr>
      <dsp:spPr>
        <a:xfrm rot="10800000">
          <a:off x="1354321" y="3564271"/>
          <a:ext cx="4469077" cy="9146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1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Weitere Eigenschaften</a:t>
          </a:r>
          <a:endParaRPr lang="de-CH" sz="2500" kern="1200" dirty="0"/>
        </a:p>
      </dsp:txBody>
      <dsp:txXfrm rot="10800000">
        <a:off x="1582972" y="3564271"/>
        <a:ext cx="4240426" cy="914606"/>
      </dsp:txXfrm>
    </dsp:sp>
    <dsp:sp modelId="{8B2AD077-78E2-49F0-A01E-C5DB83335723}">
      <dsp:nvSpPr>
        <dsp:cNvPr id="0" name=""/>
        <dsp:cNvSpPr/>
      </dsp:nvSpPr>
      <dsp:spPr>
        <a:xfrm>
          <a:off x="897018" y="3564271"/>
          <a:ext cx="914606" cy="91460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57EF6-9576-45F9-9F4A-2A6AE10FB9B6}">
      <dsp:nvSpPr>
        <dsp:cNvPr id="0" name=""/>
        <dsp:cNvSpPr/>
      </dsp:nvSpPr>
      <dsp:spPr>
        <a:xfrm>
          <a:off x="0" y="140008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Dipolmoment</a:t>
          </a:r>
          <a:endParaRPr lang="de-CH" sz="2500" kern="1200" dirty="0"/>
        </a:p>
      </dsp:txBody>
      <dsp:txXfrm>
        <a:off x="0" y="140008"/>
        <a:ext cx="2100130" cy="1260078"/>
      </dsp:txXfrm>
    </dsp:sp>
    <dsp:sp modelId="{15491B66-3490-4797-977A-C26ECC11A9E4}">
      <dsp:nvSpPr>
        <dsp:cNvPr id="0" name=""/>
        <dsp:cNvSpPr/>
      </dsp:nvSpPr>
      <dsp:spPr>
        <a:xfrm>
          <a:off x="2310143" y="140008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UV-</a:t>
          </a:r>
          <a:r>
            <a:rPr lang="de-DE" sz="2500" kern="1200" dirty="0" err="1"/>
            <a:t>Vis</a:t>
          </a:r>
          <a:r>
            <a:rPr lang="de-DE" sz="2500" kern="1200" dirty="0"/>
            <a:t>-, IR- NMR Spektren</a:t>
          </a:r>
          <a:endParaRPr lang="de-CH" sz="2500" kern="1200" dirty="0"/>
        </a:p>
      </dsp:txBody>
      <dsp:txXfrm>
        <a:off x="2310143" y="140008"/>
        <a:ext cx="2100130" cy="1260078"/>
      </dsp:txXfrm>
    </dsp:sp>
    <dsp:sp modelId="{D521F188-30E6-459D-B4D1-00DC076A3734}">
      <dsp:nvSpPr>
        <dsp:cNvPr id="0" name=""/>
        <dsp:cNvSpPr/>
      </dsp:nvSpPr>
      <dsp:spPr>
        <a:xfrm>
          <a:off x="4620286" y="140008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Reaktions-energie</a:t>
          </a:r>
          <a:endParaRPr lang="de-CH" sz="2500" kern="1200" dirty="0"/>
        </a:p>
      </dsp:txBody>
      <dsp:txXfrm>
        <a:off x="4620286" y="140008"/>
        <a:ext cx="2100130" cy="1260078"/>
      </dsp:txXfrm>
    </dsp:sp>
    <dsp:sp modelId="{22C68B9A-A3D9-4C67-A745-129E4DDC59CF}">
      <dsp:nvSpPr>
        <dsp:cNvPr id="0" name=""/>
        <dsp:cNvSpPr/>
      </dsp:nvSpPr>
      <dsp:spPr>
        <a:xfrm>
          <a:off x="0" y="1610099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Ladungen im Molekül</a:t>
          </a:r>
          <a:endParaRPr lang="de-CH" sz="2500" kern="1200" dirty="0"/>
        </a:p>
      </dsp:txBody>
      <dsp:txXfrm>
        <a:off x="0" y="1610099"/>
        <a:ext cx="2100130" cy="1260078"/>
      </dsp:txXfrm>
    </dsp:sp>
    <dsp:sp modelId="{4BDEED14-CB33-4973-BA77-6EE205698845}">
      <dsp:nvSpPr>
        <dsp:cNvPr id="0" name=""/>
        <dsp:cNvSpPr/>
      </dsp:nvSpPr>
      <dsp:spPr>
        <a:xfrm>
          <a:off x="2310143" y="1610099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Bindungs-ordnung</a:t>
          </a:r>
          <a:endParaRPr lang="de-CH" sz="2500" kern="1200" dirty="0"/>
        </a:p>
      </dsp:txBody>
      <dsp:txXfrm>
        <a:off x="2310143" y="1610099"/>
        <a:ext cx="2100130" cy="1260078"/>
      </dsp:txXfrm>
    </dsp:sp>
    <dsp:sp modelId="{87151F6D-ADE7-41E1-9F7E-3FB9E506CEE1}">
      <dsp:nvSpPr>
        <dsp:cNvPr id="0" name=""/>
        <dsp:cNvSpPr/>
      </dsp:nvSpPr>
      <dsp:spPr>
        <a:xfrm>
          <a:off x="4620286" y="1610099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Übergangs-zustand</a:t>
          </a:r>
          <a:endParaRPr lang="de-CH" sz="2500" kern="1200" dirty="0"/>
        </a:p>
      </dsp:txBody>
      <dsp:txXfrm>
        <a:off x="4620286" y="1610099"/>
        <a:ext cx="2100130" cy="1260078"/>
      </dsp:txXfrm>
    </dsp:sp>
    <dsp:sp modelId="{5EBBB0AD-32E7-41CB-83A9-87E6928B7999}">
      <dsp:nvSpPr>
        <dsp:cNvPr id="0" name=""/>
        <dsp:cNvSpPr/>
      </dsp:nvSpPr>
      <dsp:spPr>
        <a:xfrm>
          <a:off x="0" y="3080191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Energieprofil</a:t>
          </a:r>
          <a:endParaRPr lang="de-CH" sz="2500" kern="1200" dirty="0"/>
        </a:p>
      </dsp:txBody>
      <dsp:txXfrm>
        <a:off x="0" y="3080191"/>
        <a:ext cx="2100130" cy="1260078"/>
      </dsp:txXfrm>
    </dsp:sp>
    <dsp:sp modelId="{2C22C6B8-0139-40E7-A57A-DD67F3429F29}">
      <dsp:nvSpPr>
        <dsp:cNvPr id="0" name=""/>
        <dsp:cNvSpPr/>
      </dsp:nvSpPr>
      <dsp:spPr>
        <a:xfrm>
          <a:off x="2310143" y="3080191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Electrostatic</a:t>
          </a:r>
          <a:r>
            <a:rPr lang="de-DE" sz="2500" kern="1200" dirty="0"/>
            <a:t> potential </a:t>
          </a:r>
          <a:r>
            <a:rPr lang="de-DE" sz="2500" kern="1200" dirty="0" err="1"/>
            <a:t>map</a:t>
          </a:r>
          <a:endParaRPr lang="de-CH" sz="2500" kern="1200" dirty="0"/>
        </a:p>
      </dsp:txBody>
      <dsp:txXfrm>
        <a:off x="2310143" y="3080191"/>
        <a:ext cx="2100130" cy="1260078"/>
      </dsp:txXfrm>
    </dsp:sp>
    <dsp:sp modelId="{21788148-F964-4CBC-A539-E30C2C6E6ACB}">
      <dsp:nvSpPr>
        <dsp:cNvPr id="0" name=""/>
        <dsp:cNvSpPr/>
      </dsp:nvSpPr>
      <dsp:spPr>
        <a:xfrm>
          <a:off x="4620286" y="3080191"/>
          <a:ext cx="2100130" cy="126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Schwingungen anzeigen</a:t>
          </a:r>
          <a:endParaRPr lang="de-CH" sz="2500" kern="1200" dirty="0"/>
        </a:p>
      </dsp:txBody>
      <dsp:txXfrm>
        <a:off x="4620286" y="3080191"/>
        <a:ext cx="2100130" cy="126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11CCDA5-FBC3-40AB-AD76-22AF6335EBF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F09CF5-77C0-43E1-9A53-42657EA617D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2FED41-11DC-4D37-95A2-E1B3B6185DD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A01573-9440-4800-9D8D-98AC1D47FEC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FA88EE-E7FC-4754-8C5F-E5E34FEDEB25}" type="slidenum">
              <a:t>‹Nr.›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688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F125FE-9EEE-46E8-B98A-84C1ABD40D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300EB8-CAF0-4C32-9B16-4F8FDEBE356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de-CH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1FFF84BB-FAB0-43CE-A016-00C821B902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CE6A69-AA3D-4B69-9BE8-75809ACC792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6EAD4E-D403-4401-8489-E9C46FAE2DA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E9ED0-1678-4F3F-9735-7608718DA0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C1DE4AB-DA62-4F57-8382-4C4C4A5B6CD6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08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CH" sz="2000" b="0" i="0" u="none" strike="noStrike" kern="1200" cap="none" spc="0" baseline="0">
        <a:solidFill>
          <a:srgbClr val="000000"/>
        </a:solidFill>
        <a:highlight>
          <a:srgbClr val="FFFFFF"/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97AFA5E-3C36-4136-B13A-D56EC470120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6EB7E8-6D12-4E10-A737-E7A05FFB0375}" type="slidenum">
              <a:t>1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6EA6413-ED49-475A-8B9F-5265D69E0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6D75325-766E-45B5-A921-66C5DE1281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B4D8A90F-212A-4EC5-8A2A-D5541516A02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B71E22-8916-4619-8DA2-A1316BFA80AD}" type="slidenum">
              <a:t>10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D629194-32BD-4A37-8955-7D36D3C0B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A78A0EEC-0D91-4D61-8A0B-97EF6BD373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610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E7D9DE-A4F8-404A-ADEF-1A9079643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12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850A7A-0854-470E-90BC-517061DD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DCA9DB8-7085-4662-9064-ECF808564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77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E7D9DE-A4F8-404A-ADEF-1A9079643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15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850A7A-0854-470E-90BC-517061DD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DCA9DB8-7085-4662-9064-ECF808564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169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E7D9DE-A4F8-404A-ADEF-1A9079643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16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850A7A-0854-470E-90BC-517061DD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DCA9DB8-7085-4662-9064-ECF808564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8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E7D9DE-A4F8-404A-ADEF-1A9079643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17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850A7A-0854-470E-90BC-517061DD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DCA9DB8-7085-4662-9064-ECF808564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3334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E7D9DE-A4F8-404A-ADEF-1A9079643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18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850A7A-0854-470E-90BC-517061DD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DCA9DB8-7085-4662-9064-ECF808564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5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20FB-3EA7-7DF2-DD78-66C64541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B0ED844E-E9E2-782E-2A2B-BB86EFD2D4D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19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493C123-22E5-8AD8-7BF9-FCEB1C487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396D434-89F4-B393-BE94-FCF49B99EB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260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E7D9DE-A4F8-404A-ADEF-1A9079643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1680C-8B1F-42A0-A545-E1184821F78F}" type="slidenum">
              <a:t>21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850A7A-0854-470E-90BC-517061DD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DCA9DB8-7085-4662-9064-ECF808564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46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1878969-93A5-448A-B669-531912284F2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7CA2C4-A8E0-4437-BEFB-9495CC1347D4}" type="slidenum">
              <a:t>2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1C909D9-D37C-41AF-BC50-CEFAA0CD6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DABA1BAB-E1A7-436C-B305-6D4CE6B819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283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1878969-93A5-448A-B669-531912284F2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7CA2C4-A8E0-4437-BEFB-9495CC1347D4}" type="slidenum">
              <a:t>3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1C909D9-D37C-41AF-BC50-CEFAA0CD6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DABA1BAB-E1A7-436C-B305-6D4CE6B819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230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25FB6CA-419A-4DFC-800C-DF04C7809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FDA6E-7CDB-40FE-B8EA-E770B56EAC71}" type="slidenum">
              <a:t>4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0C522A8-EADF-45C6-B514-40934CE6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D09E8CF-B1E4-4849-85AB-C421C8274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25FB6CA-419A-4DFC-800C-DF04C7809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FDA6E-7CDB-40FE-B8EA-E770B56EAC71}" type="slidenum">
              <a:t>5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0C522A8-EADF-45C6-B514-40934CE6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D09E8CF-B1E4-4849-85AB-C421C8274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620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25FB6CA-419A-4DFC-800C-DF04C7809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FDA6E-7CDB-40FE-B8EA-E770B56EAC71}" type="slidenum">
              <a:t>6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0C522A8-EADF-45C6-B514-40934CE6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D09E8CF-B1E4-4849-85AB-C421C8274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815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25FB6CA-419A-4DFC-800C-DF04C7809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FDA6E-7CDB-40FE-B8EA-E770B56EAC71}" type="slidenum">
              <a:t>7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0C522A8-EADF-45C6-B514-40934CE6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D09E8CF-B1E4-4849-85AB-C421C8274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917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25FB6CA-419A-4DFC-800C-DF04C7809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FDA6E-7CDB-40FE-B8EA-E770B56EAC71}" type="slidenum">
              <a:t>8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0C522A8-EADF-45C6-B514-40934CE6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D09E8CF-B1E4-4849-85AB-C421C8274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50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10A0579-C81F-4AC4-A762-D1AC4025FA4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9566AD-45E4-4B3D-9740-DA57610460EF}" type="slidenum">
              <a:t>9</a:t>
            </a:fld>
            <a:endParaRPr lang="de-CH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BF9EF39F-666D-4CC6-9F6C-9E99B31A4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05A36FE-F70C-49C3-BBC6-CF13A5D1E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60C57-626C-4BDF-8FF7-95CD058907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17C9A1-FA90-40A6-84CD-CDB31A8CEB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0CD67F-CE8F-4E77-AF5E-C8107664DD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80A883-470F-438F-8C4C-16B7FC0EDF57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595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83792-3D08-4DE5-9D68-E09D8B8B50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5C3FD8-A6BE-42FA-B7F1-56B019A1FE0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877051-29D0-4CC3-9114-10E23E160A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E771F2-0517-4F2B-B3D8-B01D4F3835C4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0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BC400DE-D10A-4802-AA77-B21969DA082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588965"/>
            <a:ext cx="2266953" cy="6394454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6CDFDC-BE9E-4F61-AC1E-7C217217DB4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588965"/>
            <a:ext cx="6653210" cy="6394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993EEA-C32C-484D-B798-B222FD2B87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FBEEB6-02D0-44D4-9933-B6700A6E786F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95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DB6B3-43B9-49E8-ACE6-0EC83B7166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8BFA0-D6B4-479F-9502-A51C2494188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ACE612-8C97-4E70-A282-151099C9C4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B1E3D-6399-4BFD-8391-F83169D8DF93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31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4E05D-A31D-4F04-B37E-B240E5EE0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D44338-351A-421B-ACD2-929495CB7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E9BA5C-2B73-48C2-A222-CC5599ED59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E22BC-F7F0-4FF7-BAB2-22A22B2A97B0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73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8775E-FBE1-4B3A-B335-9799B79E5B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DDA6E0-F1D8-4618-AEA9-B6BDB2292A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2519364"/>
            <a:ext cx="4459291" cy="44640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CE2C7D-5E86-4E0C-B483-A716424229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2519364"/>
            <a:ext cx="4460872" cy="44640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82C243-AEAE-4A4E-B6D3-41A74C20FB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CFBA0-F0EF-4085-B363-5F90AB617D2F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9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59006-8523-4295-9B0D-2A3BE03C6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E4DC40-8437-4E3E-8B1C-A81556323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898ACE-313E-4954-8A5C-F7F225BBB73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49F510-AE49-449A-90E3-9867CB0FE94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F17505-3D15-4A8A-8D94-9E4F1A124D3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F7B15BD-8FE0-48C4-9267-BAD2A4F379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C55AFA-832F-4659-8061-A00F057F260E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569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3C963-3660-4E15-AF39-4E6B39112A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F4A4EC-A0F3-4EC9-ABFB-0F106BF5AA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981B6-96B8-483B-8A8A-933180902F61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145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26CF367-A534-4CBF-80B3-736A1E430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9DD605-5138-4845-8F09-24BCFDECE01E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6096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3FFE1-1B32-47D9-9CF6-DBDA791D0B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B89584-F477-481C-9E9A-79AFE60115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E2A0E2-F9A7-49DF-A936-989A5D1996C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9FC2AC-2D5B-47D4-84EF-10BCFF33A0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B99062-AF62-4957-A2B0-EA299523E237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0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01C1E-4A56-4E68-9C80-ACF88FCB7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9E7EDE-6C6B-4757-B0B8-EF75B1AA378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de-CH"/>
            </a:lvl1pPr>
          </a:lstStyle>
          <a:p>
            <a:pPr lvl="0"/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82CF20-CA9C-4670-99D0-BD6CA15922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DB383-C802-4C0C-8B66-80F16D7099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B0336-2108-4EA4-AF3D-CAC7827B0C2F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02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77900E-3817-410A-B66E-BF34545CA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6883" y="589321"/>
            <a:ext cx="7079115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3A0561-9360-45B4-AEB4-59152663EB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2520004"/>
            <a:ext cx="9071643" cy="44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D3F72C-EEFE-4F0B-90BD-2CEBD7D14D5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fld id="{FB8C6FB1-4824-4677-8C99-A88ACADDE9D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F3E617-D2CC-4E3C-9248-652CF101B9EB}"/>
              </a:ext>
            </a:extLst>
          </p:cNvPr>
          <p:cNvSpPr txBox="1"/>
          <p:nvPr/>
        </p:nvSpPr>
        <p:spPr>
          <a:xfrm>
            <a:off x="129839" y="7128004"/>
            <a:ext cx="2367044" cy="2973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Jonas Hostettler KS Im Lee</a:t>
            </a:r>
          </a:p>
        </p:txBody>
      </p:sp>
      <p:pic>
        <p:nvPicPr>
          <p:cNvPr id="8" name="Grafik 7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446F5E56-7528-B663-72D2-4732173CFA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8" y="280544"/>
            <a:ext cx="1126815" cy="17407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1D3246-E18D-32CA-3B32-3DCD2C9397B3}"/>
              </a:ext>
            </a:extLst>
          </p:cNvPr>
          <p:cNvSpPr txBox="1"/>
          <p:nvPr userDrawn="1"/>
        </p:nvSpPr>
        <p:spPr>
          <a:xfrm>
            <a:off x="8036943" y="7128004"/>
            <a:ext cx="1528801" cy="2973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Zentralkurs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CH" sz="4400" b="0" i="0" u="none" strike="noStrike" kern="1200" cap="none" spc="0" baseline="0">
          <a:solidFill>
            <a:srgbClr val="000000"/>
          </a:solidFill>
          <a:highlight>
            <a:srgbClr val="FFFFFF"/>
          </a:highlight>
          <a:uFillTx/>
          <a:latin typeface="Liberation Sans" pitchFamily="18"/>
        </a:defRPr>
      </a:lvl1pPr>
    </p:titleStyle>
    <p:bodyStyle>
      <a:lvl1pPr marL="0" marR="0" lvl="0" indent="0" algn="l" defTabSz="914400" rtl="0" fontAlgn="auto" hangingPunct="0">
        <a:lnSpc>
          <a:spcPct val="150000"/>
        </a:lnSpc>
        <a:spcBef>
          <a:spcPts val="1415"/>
        </a:spcBef>
        <a:spcAft>
          <a:spcPts val="0"/>
        </a:spcAft>
        <a:buNone/>
        <a:tabLst/>
        <a:defRPr lang="de-DE" sz="3200" b="0" i="0" u="none" strike="noStrike" kern="1200" cap="none" spc="0" baseline="0">
          <a:solidFill>
            <a:srgbClr val="000000"/>
          </a:solidFill>
          <a:highlight>
            <a:srgbClr val="FFFFFF"/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vefun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B7F7322-5EA9-4ABC-B5A1-F361834BED6F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4ED6E5-895F-4197-B293-83E90EAE5C71}" type="slidenum">
              <a:rPr/>
              <a:t>1</a:t>
            </a:fld>
            <a:endParaRPr lang="de-CH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E066C92-4539-4ECD-9700-C0BE16D285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35261" y="610238"/>
            <a:ext cx="4610099" cy="1077218"/>
          </a:xfrm>
        </p:spPr>
        <p:txBody>
          <a:bodyPr wrap="square">
            <a:spAutoFit/>
          </a:bodyPr>
          <a:lstStyle/>
          <a:p>
            <a:pPr lvl="0"/>
            <a:r>
              <a:rPr lang="de-CH" dirty="0"/>
              <a:t>Computerchemie</a:t>
            </a:r>
            <a:br>
              <a:rPr lang="de-CH" dirty="0"/>
            </a:br>
            <a:r>
              <a:rPr lang="de-CH" sz="2600" dirty="0"/>
              <a:t>mit </a:t>
            </a:r>
            <a:r>
              <a:rPr lang="de-CH" sz="2600" i="1" dirty="0"/>
              <a:t>Spartan Student 9</a:t>
            </a:r>
            <a:endParaRPr lang="de-CH" sz="2600" dirty="0"/>
          </a:p>
        </p:txBody>
      </p:sp>
      <p:pic>
        <p:nvPicPr>
          <p:cNvPr id="7" name="Grafik 6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E4EEF3B9-FC7C-FD30-9891-5692BB42C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>
          <a:xfrm>
            <a:off x="1259696" y="2197099"/>
            <a:ext cx="7561228" cy="4650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8B8784-7C28-4C74-A949-3F6485B71F2F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B67DA0-3577-40CF-A3CC-A76C81961541}" type="slidenum">
              <a:rPr/>
              <a:t>10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08FD78CC-2594-9B33-939B-69D882A6358D}"/>
              </a:ext>
            </a:extLst>
          </p:cNvPr>
          <p:cNvSpPr/>
          <p:nvPr/>
        </p:nvSpPr>
        <p:spPr>
          <a:xfrm rot="5400000">
            <a:off x="4934348" y="389985"/>
            <a:ext cx="1966155" cy="1625964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3720055A-861C-48D3-A269-4FD9A3297894}"/>
              </a:ext>
            </a:extLst>
          </p:cNvPr>
          <p:cNvGraphicFramePr/>
          <p:nvPr/>
        </p:nvGraphicFramePr>
        <p:xfrm>
          <a:off x="2280843" y="2416884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Grafik 14" descr="Ein Bild, das Entwurf, Zeichnung, Cartoon, Darstellung enthält.&#10;&#10;Automatisch generierte Beschreibung">
            <a:extLst>
              <a:ext uri="{FF2B5EF4-FFF2-40B4-BE49-F238E27FC236}">
                <a16:creationId xmlns:a16="http://schemas.microsoft.com/office/drawing/2014/main" id="{ECAC2ED1-87D6-F760-35E9-C59DBE2B8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5430" r="17016" b="11002"/>
          <a:stretch/>
        </p:blipFill>
        <p:spPr>
          <a:xfrm>
            <a:off x="451884" y="3407735"/>
            <a:ext cx="1686268" cy="2280684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AFD2D7E-A2FE-98AB-7AEA-97DAE48B731A}"/>
              </a:ext>
            </a:extLst>
          </p:cNvPr>
          <p:cNvSpPr/>
          <p:nvPr/>
        </p:nvSpPr>
        <p:spPr>
          <a:xfrm>
            <a:off x="8467905" y="5967583"/>
            <a:ext cx="1207724" cy="92957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2B1524-634F-AD49-EBBA-F53CF7E3FB51}"/>
              </a:ext>
            </a:extLst>
          </p:cNvPr>
          <p:cNvSpPr txBox="1">
            <a:spLocks/>
          </p:cNvSpPr>
          <p:nvPr/>
        </p:nvSpPr>
        <p:spPr>
          <a:xfrm>
            <a:off x="2437411" y="467174"/>
            <a:ext cx="6212167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3. Ausgabe</a:t>
            </a:r>
          </a:p>
        </p:txBody>
      </p:sp>
    </p:spTree>
    <p:extLst>
      <p:ext uri="{BB962C8B-B14F-4D97-AF65-F5344CB8AC3E}">
        <p14:creationId xmlns:p14="http://schemas.microsoft.com/office/powerpoint/2010/main" val="208500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24A1979-2E10-EBE8-DD52-F82B3031AAD5}"/>
              </a:ext>
            </a:extLst>
          </p:cNvPr>
          <p:cNvSpPr/>
          <p:nvPr/>
        </p:nvSpPr>
        <p:spPr>
          <a:xfrm>
            <a:off x="668923" y="3779837"/>
            <a:ext cx="1207724" cy="92957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E8A80E3-5113-23E9-E260-E5C0BC7220EB}"/>
              </a:ext>
            </a:extLst>
          </p:cNvPr>
          <p:cNvSpPr txBox="1">
            <a:spLocks/>
          </p:cNvSpPr>
          <p:nvPr/>
        </p:nvSpPr>
        <p:spPr>
          <a:xfrm>
            <a:off x="2437411" y="337804"/>
            <a:ext cx="7354289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3. Ausgabe: weitere Resultate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113019D-1B15-86AE-B756-AE9F999FA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374419"/>
              </p:ext>
            </p:extLst>
          </p:nvPr>
        </p:nvGraphicFramePr>
        <p:xfrm>
          <a:off x="2437411" y="1901205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 descr="Ein Bild, das Entwurf, Zeichnung, Cartoon, Darstellung enthält.&#10;&#10;Automatisch generierte Beschreibung">
            <a:extLst>
              <a:ext uri="{FF2B5EF4-FFF2-40B4-BE49-F238E27FC236}">
                <a16:creationId xmlns:a16="http://schemas.microsoft.com/office/drawing/2014/main" id="{2BFC989F-3FE5-BB0A-3C0A-585AF1E98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5430" r="17016" b="11002"/>
          <a:stretch/>
        </p:blipFill>
        <p:spPr>
          <a:xfrm>
            <a:off x="451884" y="3407735"/>
            <a:ext cx="1686268" cy="22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3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995AD-1B24-4A61-8B26-521A934DCAA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12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77CD1F2-58F1-424E-9049-3EE4DE666A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69735" y="579368"/>
            <a:ext cx="7652730" cy="1262155"/>
          </a:xfrm>
        </p:spPr>
        <p:txBody>
          <a:bodyPr/>
          <a:lstStyle/>
          <a:p>
            <a:pPr lvl="0"/>
            <a:r>
              <a:rPr lang="de-CH" dirty="0"/>
              <a:t>Genauigkeit der Resultate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8C449E-7650-49AE-B7AA-644BC9A88AB4}"/>
              </a:ext>
            </a:extLst>
          </p:cNvPr>
          <p:cNvSpPr/>
          <p:nvPr/>
        </p:nvSpPr>
        <p:spPr>
          <a:xfrm>
            <a:off x="638239" y="2316172"/>
            <a:ext cx="8984226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Geometrie:</a:t>
            </a:r>
            <a:r>
              <a:rPr lang="de-CH" sz="2800" b="1" dirty="0">
                <a:solidFill>
                  <a:srgbClr val="000000"/>
                </a:solidFill>
              </a:rPr>
              <a:t> gut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Energiedifferenzen von Konformeren: </a:t>
            </a:r>
            <a:r>
              <a:rPr lang="de-CH" sz="2800" b="1" dirty="0">
                <a:solidFill>
                  <a:srgbClr val="000000"/>
                </a:solidFill>
              </a:rPr>
              <a:t>gut</a:t>
            </a:r>
            <a:endParaRPr lang="de-CH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Reaktionsenergien: mit </a:t>
            </a:r>
            <a:r>
              <a:rPr lang="el-GR" sz="2800" dirty="0">
                <a:solidFill>
                  <a:srgbClr val="000000"/>
                </a:solidFill>
              </a:rPr>
              <a:t>ω</a:t>
            </a:r>
            <a:r>
              <a:rPr lang="de-DE" sz="2800" dirty="0"/>
              <a:t>B97X-D gut: ca. 10 kJ/</a:t>
            </a:r>
            <a:r>
              <a:rPr lang="de-DE" sz="2800" dirty="0" err="1"/>
              <a:t>mol</a:t>
            </a:r>
            <a:r>
              <a:rPr lang="de-DE" sz="2800" dirty="0"/>
              <a:t> genau</a:t>
            </a:r>
            <a:endParaRPr lang="de-CH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Anregungsenergie: mit TDDFT relativ gut.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Molekülorbitale: </a:t>
            </a:r>
            <a:r>
              <a:rPr lang="de-CH" sz="2800" b="1" dirty="0">
                <a:solidFill>
                  <a:srgbClr val="000000"/>
                </a:solidFill>
              </a:rPr>
              <a:t>korrekt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Ionisierungsenergie (Energie</a:t>
            </a:r>
            <a:r>
              <a:rPr lang="de-CH" sz="2800" b="1" dirty="0">
                <a:solidFill>
                  <a:srgbClr val="000000"/>
                </a:solidFill>
              </a:rPr>
              <a:t> </a:t>
            </a:r>
            <a:r>
              <a:rPr lang="de-CH" sz="2800" dirty="0">
                <a:solidFill>
                  <a:srgbClr val="000000"/>
                </a:solidFill>
              </a:rPr>
              <a:t>des</a:t>
            </a:r>
            <a:r>
              <a:rPr lang="de-CH" sz="2800" b="1" dirty="0">
                <a:solidFill>
                  <a:srgbClr val="000000"/>
                </a:solidFill>
              </a:rPr>
              <a:t> </a:t>
            </a:r>
            <a:r>
              <a:rPr lang="de-CH" sz="2800" dirty="0">
                <a:solidFill>
                  <a:srgbClr val="000000"/>
                </a:solidFill>
              </a:rPr>
              <a:t>HOMO): </a:t>
            </a:r>
            <a:r>
              <a:rPr lang="de-CH" sz="2800" b="1" dirty="0">
                <a:solidFill>
                  <a:srgbClr val="000000"/>
                </a:solidFill>
              </a:rPr>
              <a:t>gut</a:t>
            </a:r>
            <a:endParaRPr lang="de-CH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</a:rPr>
              <a:t>Dipolmoment: </a:t>
            </a:r>
            <a:r>
              <a:rPr lang="de-CH" sz="2800" b="1" dirty="0">
                <a:solidFill>
                  <a:srgbClr val="000000"/>
                </a:solidFill>
              </a:rPr>
              <a:t>gut</a:t>
            </a:r>
            <a:endParaRPr lang="de-CH" sz="2800" b="1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00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8E866-325E-C6B8-7905-85F7AC763B43}"/>
              </a:ext>
            </a:extLst>
          </p:cNvPr>
          <p:cNvSpPr txBox="1">
            <a:spLocks/>
          </p:cNvSpPr>
          <p:nvPr/>
        </p:nvSpPr>
        <p:spPr>
          <a:xfrm>
            <a:off x="2169042" y="589321"/>
            <a:ext cx="85214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Welche Methode? Basissatz?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0DE286-0173-0146-736E-9F2A06B07F64}"/>
              </a:ext>
            </a:extLst>
          </p:cNvPr>
          <p:cNvSpPr txBox="1"/>
          <p:nvPr/>
        </p:nvSpPr>
        <p:spPr>
          <a:xfrm>
            <a:off x="2703807" y="1701209"/>
            <a:ext cx="46730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ChatGPT</a:t>
            </a:r>
            <a:r>
              <a:rPr lang="de-DE" sz="2800" b="1" dirty="0"/>
              <a:t> </a:t>
            </a:r>
            <a:r>
              <a:rPr lang="de-DE" sz="2800" b="1" dirty="0" err="1"/>
              <a:t>weiss</a:t>
            </a:r>
            <a:r>
              <a:rPr lang="de-DE" sz="2800" b="1" dirty="0"/>
              <a:t> weiter!</a:t>
            </a:r>
          </a:p>
          <a:p>
            <a:endParaRPr lang="de-DE" sz="2000" dirty="0"/>
          </a:p>
          <a:p>
            <a:r>
              <a:rPr lang="de-DE" sz="2000" dirty="0"/>
              <a:t>Wie genau sind Reaktionsenergien, die mit </a:t>
            </a:r>
            <a:r>
              <a:rPr lang="el-GR" sz="2000" dirty="0"/>
              <a:t>ω</a:t>
            </a:r>
            <a:r>
              <a:rPr lang="de-DE" sz="2000" dirty="0"/>
              <a:t>B97X-D berechnet wurden?</a:t>
            </a:r>
          </a:p>
          <a:p>
            <a:endParaRPr lang="de-DE" sz="2000" dirty="0"/>
          </a:p>
          <a:p>
            <a:r>
              <a:rPr lang="de-DE" sz="2000" dirty="0"/>
              <a:t>Welcher Basissatz eignet sich für </a:t>
            </a:r>
            <a:r>
              <a:rPr lang="el-GR" sz="2000" dirty="0"/>
              <a:t>ω</a:t>
            </a:r>
            <a:r>
              <a:rPr lang="de-DE" sz="2000" dirty="0"/>
              <a:t>B97X-D Berechnungen?</a:t>
            </a:r>
          </a:p>
          <a:p>
            <a:endParaRPr lang="de-DE" sz="2000" dirty="0"/>
          </a:p>
          <a:p>
            <a:r>
              <a:rPr lang="de-DE" sz="2000" dirty="0"/>
              <a:t>wie </a:t>
            </a:r>
            <a:r>
              <a:rPr lang="de-DE" sz="2000" dirty="0" err="1"/>
              <a:t>gross</a:t>
            </a:r>
            <a:r>
              <a:rPr lang="de-DE" sz="2000" dirty="0"/>
              <a:t> ist die Genauigkeit von </a:t>
            </a:r>
            <a:r>
              <a:rPr lang="de-DE" sz="2000" dirty="0" err="1"/>
              <a:t>Hartree</a:t>
            </a:r>
            <a:r>
              <a:rPr lang="de-DE" sz="2000" dirty="0"/>
              <a:t>- Fock Rechnungen für Reaktionsenergien?</a:t>
            </a:r>
          </a:p>
          <a:p>
            <a:endParaRPr lang="de-DE" sz="2000" dirty="0"/>
          </a:p>
          <a:p>
            <a:r>
              <a:rPr lang="de-DE" sz="2000" dirty="0"/>
              <a:t>Wie genau sind Reaktionsenergien, wenn B3LYP mit 6-31G* Basissatz verwendet wird?</a:t>
            </a:r>
          </a:p>
          <a:p>
            <a:r>
              <a:rPr lang="de-DE" sz="2000" dirty="0"/>
              <a:t>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4566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08F72-879C-48BB-2FF6-6AABF6E4DDFF}"/>
              </a:ext>
            </a:extLst>
          </p:cNvPr>
          <p:cNvSpPr txBox="1">
            <a:spLocks/>
          </p:cNvSpPr>
          <p:nvPr/>
        </p:nvSpPr>
        <p:spPr>
          <a:xfrm>
            <a:off x="2169042" y="589321"/>
            <a:ext cx="85214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Einige Anwendungen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47BFE2B-51AE-06BC-532B-D83603F38B54}"/>
              </a:ext>
            </a:extLst>
          </p:cNvPr>
          <p:cNvSpPr txBox="1">
            <a:spLocks/>
          </p:cNvSpPr>
          <p:nvPr/>
        </p:nvSpPr>
        <p:spPr>
          <a:xfrm>
            <a:off x="999141" y="2714142"/>
            <a:ext cx="402581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sz="3600" dirty="0"/>
              <a:t>Atomorbitale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AB38C8-3A4D-05C9-99C5-893DEBF19DCC}"/>
              </a:ext>
            </a:extLst>
          </p:cNvPr>
          <p:cNvSpPr txBox="1">
            <a:spLocks/>
          </p:cNvSpPr>
          <p:nvPr/>
        </p:nvSpPr>
        <p:spPr>
          <a:xfrm>
            <a:off x="6054812" y="2562512"/>
            <a:ext cx="402581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sz="3600" dirty="0"/>
              <a:t>Geometrie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1F7EA23-87BA-4E25-885B-E021E2491533}"/>
              </a:ext>
            </a:extLst>
          </p:cNvPr>
          <p:cNvSpPr txBox="1">
            <a:spLocks/>
          </p:cNvSpPr>
          <p:nvPr/>
        </p:nvSpPr>
        <p:spPr>
          <a:xfrm>
            <a:off x="6567157" y="5253396"/>
            <a:ext cx="5431168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sz="3600" dirty="0"/>
              <a:t>Energie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853250C-970D-EA55-0CB8-9BA7783B21A4}"/>
              </a:ext>
            </a:extLst>
          </p:cNvPr>
          <p:cNvSpPr txBox="1">
            <a:spLocks/>
          </p:cNvSpPr>
          <p:nvPr/>
        </p:nvSpPr>
        <p:spPr>
          <a:xfrm>
            <a:off x="1014499" y="4838963"/>
            <a:ext cx="402581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sz="3600" dirty="0"/>
              <a:t>Mesomerie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59110F1-DF5E-0817-633F-B8B3D964782B}"/>
              </a:ext>
            </a:extLst>
          </p:cNvPr>
          <p:cNvSpPr txBox="1">
            <a:spLocks/>
          </p:cNvSpPr>
          <p:nvPr/>
        </p:nvSpPr>
        <p:spPr>
          <a:xfrm>
            <a:off x="3726092" y="3904625"/>
            <a:ext cx="402581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sz="3600" dirty="0"/>
              <a:t>Molekülorbitale</a:t>
            </a:r>
          </a:p>
        </p:txBody>
      </p:sp>
    </p:spTree>
    <p:extLst>
      <p:ext uri="{BB962C8B-B14F-4D97-AF65-F5344CB8AC3E}">
        <p14:creationId xmlns:p14="http://schemas.microsoft.com/office/powerpoint/2010/main" val="186366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995AD-1B24-4A61-8B26-521A934DCAA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15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77CD1F2-58F1-424E-9049-3EE4DE666A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7844" y="589321"/>
            <a:ext cx="4025813" cy="1262155"/>
          </a:xfrm>
        </p:spPr>
        <p:txBody>
          <a:bodyPr/>
          <a:lstStyle/>
          <a:p>
            <a:pPr lvl="0"/>
            <a:r>
              <a:rPr lang="de-CH" dirty="0"/>
              <a:t>Atomorbitale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245ADF-4767-4325-AD90-129D20CC9536}"/>
              </a:ext>
            </a:extLst>
          </p:cNvPr>
          <p:cNvSpPr txBox="1"/>
          <p:nvPr/>
        </p:nvSpPr>
        <p:spPr>
          <a:xfrm>
            <a:off x="570733" y="2491587"/>
            <a:ext cx="91501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Neon-Atom</a:t>
            </a:r>
            <a:endParaRPr lang="de-CH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/>
              <a:t>Atomorbitale betrachten.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/>
              <a:t>HOMO-Energie mit Ionisierungsenergie vergleichen: gute Übereinstimmung</a:t>
            </a: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5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995AD-1B24-4A61-8B26-521A934DCAA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16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245ADF-4767-4325-AD90-129D20CC9536}"/>
              </a:ext>
            </a:extLst>
          </p:cNvPr>
          <p:cNvSpPr txBox="1"/>
          <p:nvPr/>
        </p:nvSpPr>
        <p:spPr>
          <a:xfrm>
            <a:off x="570733" y="2491587"/>
            <a:ext cx="9150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/>
              <a:t>H</a:t>
            </a:r>
            <a:r>
              <a:rPr lang="de-CH" sz="3600" baseline="-25000" dirty="0"/>
              <a:t>2</a:t>
            </a:r>
            <a:r>
              <a:rPr lang="de-CH" sz="3600" dirty="0"/>
              <a:t>O-Molekül berechnen und mit «schlechter» Geometrie starten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/>
              <a:t>Bindungslängen im Ethan, Ethen und Ethin vergleichen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/>
              <a:t>H</a:t>
            </a:r>
            <a:r>
              <a:rPr lang="de-CH" sz="3600" baseline="-25000" dirty="0"/>
              <a:t>2</a:t>
            </a:r>
            <a:r>
              <a:rPr lang="de-CH" sz="3600" dirty="0"/>
              <a:t>O und CH</a:t>
            </a:r>
            <a:r>
              <a:rPr lang="de-CH" sz="3600" baseline="-25000" dirty="0"/>
              <a:t>4</a:t>
            </a:r>
            <a:r>
              <a:rPr lang="de-CH" sz="3600" dirty="0"/>
              <a:t>-Moleküle optimieren und Bindungswinkel vergleichen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6E4C73B-7F07-4E62-9D31-166F40699457}"/>
              </a:ext>
            </a:extLst>
          </p:cNvPr>
          <p:cNvSpPr txBox="1">
            <a:spLocks/>
          </p:cNvSpPr>
          <p:nvPr/>
        </p:nvSpPr>
        <p:spPr>
          <a:xfrm>
            <a:off x="3847844" y="589321"/>
            <a:ext cx="402581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Geometrie</a:t>
            </a:r>
          </a:p>
        </p:txBody>
      </p:sp>
    </p:spTree>
    <p:extLst>
      <p:ext uri="{BB962C8B-B14F-4D97-AF65-F5344CB8AC3E}">
        <p14:creationId xmlns:p14="http://schemas.microsoft.com/office/powerpoint/2010/main" val="15092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995AD-1B24-4A61-8B26-521A934DCAA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17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245ADF-4767-4325-AD90-129D20CC9536}"/>
              </a:ext>
            </a:extLst>
          </p:cNvPr>
          <p:cNvSpPr txBox="1"/>
          <p:nvPr/>
        </p:nvSpPr>
        <p:spPr>
          <a:xfrm>
            <a:off x="570733" y="2491587"/>
            <a:ext cx="9150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Benzol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/>
              <a:t>Energie von Dewar-, Ladenburg- und </a:t>
            </a:r>
            <a:r>
              <a:rPr lang="de-CH" sz="3600" dirty="0" err="1"/>
              <a:t>Kekulé</a:t>
            </a:r>
            <a:r>
              <a:rPr lang="de-CH" sz="3600" dirty="0"/>
              <a:t>-Struktur vergleichen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/>
              <a:t>Mesomerie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/>
              <a:t>HOMO und LUMO von Benzol betrachten, Knotenflächen zählen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E45CAEC-2C45-4121-B772-03C6043047A1}"/>
              </a:ext>
            </a:extLst>
          </p:cNvPr>
          <p:cNvSpPr txBox="1">
            <a:spLocks/>
          </p:cNvSpPr>
          <p:nvPr/>
        </p:nvSpPr>
        <p:spPr>
          <a:xfrm>
            <a:off x="3847844" y="589321"/>
            <a:ext cx="5431168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Benzol</a:t>
            </a:r>
          </a:p>
        </p:txBody>
      </p:sp>
    </p:spTree>
    <p:extLst>
      <p:ext uri="{BB962C8B-B14F-4D97-AF65-F5344CB8AC3E}">
        <p14:creationId xmlns:p14="http://schemas.microsoft.com/office/powerpoint/2010/main" val="25708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995AD-1B24-4A61-8B26-521A934DCAA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18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245ADF-4767-4325-AD90-129D20CC9536}"/>
              </a:ext>
            </a:extLst>
          </p:cNvPr>
          <p:cNvSpPr txBox="1"/>
          <p:nvPr/>
        </p:nvSpPr>
        <p:spPr>
          <a:xfrm>
            <a:off x="570733" y="2491587"/>
            <a:ext cx="91501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/>
              <a:t>Konformere</a:t>
            </a:r>
            <a:r>
              <a:rPr lang="de-CH" sz="3600" dirty="0"/>
              <a:t> von Ethan und Ethen berechnen – Rotationsbarriere</a:t>
            </a:r>
          </a:p>
          <a:p>
            <a:endParaRPr lang="de-CH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/>
              <a:t>Konjugierte</a:t>
            </a:r>
            <a:r>
              <a:rPr lang="de-CH" sz="3600" dirty="0"/>
              <a:t> </a:t>
            </a:r>
            <a:r>
              <a:rPr lang="de-CH" sz="3600" b="1" dirty="0"/>
              <a:t>Systeme</a:t>
            </a:r>
            <a:r>
              <a:rPr lang="de-CH" sz="3600" dirty="0"/>
              <a:t>: HOMO-LUMO-Differenz je nach Länge des Systems </a:t>
            </a:r>
            <a:br>
              <a:rPr lang="de-CH" sz="3600" dirty="0"/>
            </a:br>
            <a:r>
              <a:rPr lang="de-CH" sz="3600" dirty="0"/>
              <a:t>Penta-1,3-dien vs. Penta-1,4-dien</a:t>
            </a:r>
          </a:p>
          <a:p>
            <a:endParaRPr lang="de-CH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3600" b="1" dirty="0"/>
              <a:t>Dipolmomente</a:t>
            </a:r>
            <a:r>
              <a:rPr lang="de-CH" sz="3600" dirty="0"/>
              <a:t> Wasser und Ammoniak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989960-D7E2-409F-9314-E1481A75A7AE}"/>
              </a:ext>
            </a:extLst>
          </p:cNvPr>
          <p:cNvSpPr txBox="1">
            <a:spLocks/>
          </p:cNvSpPr>
          <p:nvPr/>
        </p:nvSpPr>
        <p:spPr>
          <a:xfrm>
            <a:off x="3225544" y="589321"/>
            <a:ext cx="538821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Weitere Beispiele</a:t>
            </a:r>
          </a:p>
        </p:txBody>
      </p:sp>
    </p:spTree>
    <p:extLst>
      <p:ext uri="{BB962C8B-B14F-4D97-AF65-F5344CB8AC3E}">
        <p14:creationId xmlns:p14="http://schemas.microsoft.com/office/powerpoint/2010/main" val="31171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08554-54A8-2EA9-260E-577F1F8E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77EF10F-9797-F08A-1E2B-2AA3B0779D71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19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7D298A-3699-AA9A-1A44-651D53754D50}"/>
              </a:ext>
            </a:extLst>
          </p:cNvPr>
          <p:cNvSpPr txBox="1"/>
          <p:nvPr/>
        </p:nvSpPr>
        <p:spPr>
          <a:xfrm>
            <a:off x="570733" y="2491587"/>
            <a:ext cx="9376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/>
              <a:t>Reaktionsenthalpie: </a:t>
            </a:r>
            <a:r>
              <a:rPr lang="de-CH" sz="3600" dirty="0"/>
              <a:t>Chlorierung von Doppelbindung</a:t>
            </a:r>
            <a:br>
              <a:rPr lang="de-CH" sz="3600" dirty="0"/>
            </a:br>
            <a:endParaRPr lang="de-CH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/>
              <a:t>Glucose:</a:t>
            </a:r>
            <a:r>
              <a:rPr lang="de-CH" sz="3600" dirty="0"/>
              <a:t> Energiedifferenz zwischen offener und Ringform (</a:t>
            </a:r>
            <a:r>
              <a:rPr lang="de-CH" sz="3600" dirty="0" err="1"/>
              <a:t>Pyranose</a:t>
            </a:r>
            <a:r>
              <a:rPr lang="de-CH" sz="3600" dirty="0"/>
              <a:t>)</a:t>
            </a:r>
          </a:p>
          <a:p>
            <a:endParaRPr lang="de-CH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/>
              <a:t>Mesomerie</a:t>
            </a:r>
            <a:r>
              <a:rPr lang="de-CH" sz="3600" dirty="0"/>
              <a:t>: Bindungslängen, Bindungsordnung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523C3E4-EEF8-E911-FD88-4183B9BEBCA5}"/>
              </a:ext>
            </a:extLst>
          </p:cNvPr>
          <p:cNvSpPr txBox="1">
            <a:spLocks/>
          </p:cNvSpPr>
          <p:nvPr/>
        </p:nvSpPr>
        <p:spPr>
          <a:xfrm>
            <a:off x="3047744" y="589321"/>
            <a:ext cx="538821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Weitere Beispiele</a:t>
            </a:r>
          </a:p>
        </p:txBody>
      </p:sp>
    </p:spTree>
    <p:extLst>
      <p:ext uri="{BB962C8B-B14F-4D97-AF65-F5344CB8AC3E}">
        <p14:creationId xmlns:p14="http://schemas.microsoft.com/office/powerpoint/2010/main" val="37072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4D3A86-AE6A-4D91-AB9B-E4EEC0818F20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22A73E-3A18-4B65-9ECC-73EB901255D4}" type="slidenum">
              <a:rPr/>
              <a:t>2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12D86B-E125-4335-A3F1-6599963584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4866" y="977537"/>
            <a:ext cx="6275971" cy="677108"/>
          </a:xfrm>
        </p:spPr>
        <p:txBody>
          <a:bodyPr wrap="square">
            <a:spAutoFit/>
          </a:bodyPr>
          <a:lstStyle/>
          <a:p>
            <a:pPr lvl="0"/>
            <a:r>
              <a:rPr lang="de-CH" dirty="0"/>
              <a:t>Wozu Computerchemie?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6A1974-36B4-0DEC-61C8-D07DB6E3F623}"/>
              </a:ext>
            </a:extLst>
          </p:cNvPr>
          <p:cNvSpPr txBox="1"/>
          <p:nvPr/>
        </p:nvSpPr>
        <p:spPr>
          <a:xfrm>
            <a:off x="473149" y="2620926"/>
            <a:ext cx="8947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Grundlagen sinnvoll </a:t>
            </a:r>
            <a:r>
              <a:rPr lang="de-DE" sz="2400" b="1" dirty="0"/>
              <a:t>anwenden</a:t>
            </a:r>
            <a:r>
              <a:rPr lang="de-DE" sz="2400" dirty="0"/>
              <a:t>, die in Quantenchemie / Orbitalmodelle erarbeitet wurden.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Wir werfen einen Blick in die </a:t>
            </a:r>
            <a:r>
              <a:rPr lang="de-DE" sz="2400" b="1" dirty="0"/>
              <a:t>Zukunft</a:t>
            </a:r>
            <a:r>
              <a:rPr lang="de-DE" sz="2400" dirty="0"/>
              <a:t> von Forschung und 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Quantencomputer</a:t>
            </a:r>
            <a:r>
              <a:rPr lang="de-CH" sz="2400" dirty="0"/>
              <a:t> werden die Möglichkeiten von Computerchemie stark erweitern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AI generierte Programme wie </a:t>
            </a:r>
            <a:r>
              <a:rPr lang="de-CH" sz="2400" b="1" dirty="0" err="1"/>
              <a:t>AlphaFold</a:t>
            </a:r>
            <a:r>
              <a:rPr lang="de-CH" sz="2400" dirty="0"/>
              <a:t> werden grossen Impact haben </a:t>
            </a:r>
          </a:p>
        </p:txBody>
      </p:sp>
    </p:spTree>
    <p:extLst>
      <p:ext uri="{BB962C8B-B14F-4D97-AF65-F5344CB8AC3E}">
        <p14:creationId xmlns:p14="http://schemas.microsoft.com/office/powerpoint/2010/main" val="150634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2FDA1-5B01-11F1-1A5B-6C5B940BA59D}"/>
              </a:ext>
            </a:extLst>
          </p:cNvPr>
          <p:cNvSpPr txBox="1">
            <a:spLocks/>
          </p:cNvSpPr>
          <p:nvPr/>
        </p:nvSpPr>
        <p:spPr>
          <a:xfrm>
            <a:off x="3047744" y="589321"/>
            <a:ext cx="538821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Selber ausprobieren!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9093CA-9DCA-757D-4C42-11F8A0A56972}"/>
              </a:ext>
            </a:extLst>
          </p:cNvPr>
          <p:cNvSpPr txBox="1"/>
          <p:nvPr/>
        </p:nvSpPr>
        <p:spPr>
          <a:xfrm>
            <a:off x="570733" y="2491587"/>
            <a:ext cx="9376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Auf Apple-Laptop:</a:t>
            </a:r>
            <a:br>
              <a:rPr lang="de-CH" sz="3600" b="1" dirty="0"/>
            </a:br>
            <a:endParaRPr lang="de-CH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err="1"/>
              <a:t>ImLee</a:t>
            </a:r>
            <a:r>
              <a:rPr lang="de-CH" sz="3600" dirty="0"/>
              <a:t> Account, ohne Passwort</a:t>
            </a:r>
            <a:br>
              <a:rPr lang="de-CH" sz="3600" dirty="0"/>
            </a:br>
            <a:endParaRPr lang="de-CH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/>
              <a:t>Spartan starten (Lupe… Spartan eingeben)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CH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/>
              <a:t>New </a:t>
            </a:r>
            <a:r>
              <a:rPr lang="de-CH" sz="3600" dirty="0" err="1"/>
              <a:t>Build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725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995AD-1B24-4A61-8B26-521A934DCAA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BF8A0-F95B-47AB-B59F-0CEF563242B5}" type="slidenum">
              <a:rPr/>
              <a:t>21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245ADF-4767-4325-AD90-129D20CC9536}"/>
              </a:ext>
            </a:extLst>
          </p:cNvPr>
          <p:cNvSpPr txBox="1"/>
          <p:nvPr/>
        </p:nvSpPr>
        <p:spPr>
          <a:xfrm>
            <a:off x="570733" y="2491587"/>
            <a:ext cx="9150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/>
              <a:t>Arbeitsblätter und Lösungen: </a:t>
            </a:r>
            <a:r>
              <a:rPr lang="de-CH" sz="3600" dirty="0"/>
              <a:t>im Zentralkurs-Folder (siehe Mail)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/>
              <a:t>Software: Trial-Version gratis, ca. 100 $ pro Lizenz </a:t>
            </a:r>
            <a:r>
              <a:rPr lang="de-CH" sz="3600" dirty="0">
                <a:hlinkClick r:id="rId3"/>
              </a:rPr>
              <a:t>www.wavefun.com</a:t>
            </a:r>
            <a:r>
              <a:rPr lang="de-CH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989960-D7E2-409F-9314-E1481A75A7AE}"/>
              </a:ext>
            </a:extLst>
          </p:cNvPr>
          <p:cNvSpPr txBox="1">
            <a:spLocks/>
          </p:cNvSpPr>
          <p:nvPr/>
        </p:nvSpPr>
        <p:spPr>
          <a:xfrm>
            <a:off x="3847844" y="589321"/>
            <a:ext cx="538821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4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</a:defRPr>
            </a:lvl1pPr>
          </a:lstStyle>
          <a:p>
            <a:r>
              <a:rPr lang="de-CH" dirty="0"/>
              <a:t>Unterlagen</a:t>
            </a:r>
          </a:p>
        </p:txBody>
      </p:sp>
    </p:spTree>
    <p:extLst>
      <p:ext uri="{BB962C8B-B14F-4D97-AF65-F5344CB8AC3E}">
        <p14:creationId xmlns:p14="http://schemas.microsoft.com/office/powerpoint/2010/main" val="8849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4D3A86-AE6A-4D91-AB9B-E4EEC0818F20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22A73E-3A18-4B65-9ECC-73EB901255D4}" type="slidenum">
              <a:rPr/>
              <a:t>3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12D86B-E125-4335-A3F1-6599963584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4866" y="977537"/>
            <a:ext cx="6275971" cy="677108"/>
          </a:xfrm>
        </p:spPr>
        <p:txBody>
          <a:bodyPr wrap="square">
            <a:spAutoFit/>
          </a:bodyPr>
          <a:lstStyle/>
          <a:p>
            <a:pPr lvl="0"/>
            <a:r>
              <a:rPr lang="de-CH" dirty="0"/>
              <a:t>Im Unterricht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6A1974-36B4-0DEC-61C8-D07DB6E3F623}"/>
              </a:ext>
            </a:extLst>
          </p:cNvPr>
          <p:cNvSpPr txBox="1"/>
          <p:nvPr/>
        </p:nvSpPr>
        <p:spPr>
          <a:xfrm>
            <a:off x="659219" y="2620926"/>
            <a:ext cx="89472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Wann? Nach der Einführung in Quantenchemie / Orbitalmodelle</a:t>
            </a:r>
            <a:r>
              <a:rPr lang="de-CH" sz="2000" dirty="0"/>
              <a:t>, im MINT-Freifach</a:t>
            </a:r>
          </a:p>
          <a:p>
            <a:endParaRPr lang="de-CH" sz="2000" dirty="0"/>
          </a:p>
          <a:p>
            <a:r>
              <a:rPr lang="de-CH" sz="2000" dirty="0"/>
              <a:t>Später Themen vertiefen (</a:t>
            </a:r>
            <a:r>
              <a:rPr lang="de-CH" sz="2000" dirty="0" err="1"/>
              <a:t>v.A.</a:t>
            </a:r>
            <a:r>
              <a:rPr lang="de-CH" sz="2000" dirty="0"/>
              <a:t> im Schwerpunktunterricht oder Ergänzungsfach):</a:t>
            </a:r>
          </a:p>
          <a:p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Konjugierte Systeme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Mesomerie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Aromatizität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Amid-Bindung in Proteinen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Ringform von Kohlenhydraten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Dipolmoment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Anregungsenergie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Konformere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….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6296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E2C650-4FB2-4545-9065-4C57B92E0FB2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A1D5CB-FA2E-4C8A-9D66-7B6D7A829E58}" type="slidenum">
              <a:rPr/>
              <a:t>4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4C4E85-523F-4260-808D-F0CA04001F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1824" y="893922"/>
            <a:ext cx="6233441" cy="677108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Spartan Student 9</a:t>
            </a:r>
            <a:endParaRPr lang="de-CH" dirty="0"/>
          </a:p>
        </p:txBody>
      </p:sp>
      <p:pic>
        <p:nvPicPr>
          <p:cNvPr id="4" name="Grafik 3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8BA5A30F-E927-95A2-C8C1-DB0454599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>
          <a:xfrm>
            <a:off x="1349497" y="2125483"/>
            <a:ext cx="7381629" cy="4540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E2C650-4FB2-4545-9065-4C57B92E0FB2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A1D5CB-FA2E-4C8A-9D66-7B6D7A829E58}" type="slidenum">
              <a:rPr/>
              <a:t>5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4C4E85-523F-4260-808D-F0CA04001F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1824" y="893922"/>
            <a:ext cx="6233441" cy="677108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Spartan Student 9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78023E-1759-6002-657E-582EA79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11" y="2543501"/>
            <a:ext cx="7533201" cy="43887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BD62665-0A02-A6F7-21AC-556363E12BE4}"/>
              </a:ext>
            </a:extLst>
          </p:cNvPr>
          <p:cNvSpPr/>
          <p:nvPr/>
        </p:nvSpPr>
        <p:spPr>
          <a:xfrm>
            <a:off x="3646548" y="3463443"/>
            <a:ext cx="2787526" cy="35666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810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E2C650-4FB2-4545-9065-4C57B92E0FB2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A1D5CB-FA2E-4C8A-9D66-7B6D7A829E58}" type="slidenum">
              <a:rPr/>
              <a:t>6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4C4E85-523F-4260-808D-F0CA04001F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1824" y="893922"/>
            <a:ext cx="6233441" cy="677108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Spartan Student 9</a:t>
            </a:r>
            <a:endParaRPr lang="de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50B401-EA67-DA7A-4D86-91A41C18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88" y="2304636"/>
            <a:ext cx="6565447" cy="42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6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E2C650-4FB2-4545-9065-4C57B92E0FB2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A1D5CB-FA2E-4C8A-9D66-7B6D7A829E58}" type="slidenum">
              <a:rPr/>
              <a:t>7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4C4E85-523F-4260-808D-F0CA04001F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4600" y="893922"/>
            <a:ext cx="7137641" cy="677108"/>
          </a:xfrm>
        </p:spPr>
        <p:txBody>
          <a:bodyPr wrap="square">
            <a:spAutoFit/>
          </a:bodyPr>
          <a:lstStyle/>
          <a:p>
            <a:pPr lvl="0"/>
            <a:r>
              <a:rPr lang="de-CH" dirty="0"/>
              <a:t>Ablauf einer QM-Rechnung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405D9DF-066F-C57C-0E5D-E78704D85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686032"/>
              </p:ext>
            </p:extLst>
          </p:nvPr>
        </p:nvGraphicFramePr>
        <p:xfrm>
          <a:off x="1680104" y="1539698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188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E2C650-4FB2-4545-9065-4C57B92E0FB2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A1D5CB-FA2E-4C8A-9D66-7B6D7A829E58}" type="slidenum">
              <a:rPr/>
              <a:t>8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4C4E85-523F-4260-808D-F0CA04001F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9124" y="893922"/>
            <a:ext cx="6233441" cy="677108"/>
          </a:xfrm>
        </p:spPr>
        <p:txBody>
          <a:bodyPr wrap="square">
            <a:spAutoFit/>
          </a:bodyPr>
          <a:lstStyle/>
          <a:p>
            <a:pPr lvl="0"/>
            <a:r>
              <a:rPr lang="de-CH" dirty="0"/>
              <a:t>1. Eingabe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405D9DF-066F-C57C-0E5D-E78704D8548A}"/>
              </a:ext>
            </a:extLst>
          </p:cNvPr>
          <p:cNvGraphicFramePr/>
          <p:nvPr/>
        </p:nvGraphicFramePr>
        <p:xfrm>
          <a:off x="1680104" y="1539698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 7" descr="Mann, der Laptop trägt">
            <a:extLst>
              <a:ext uri="{FF2B5EF4-FFF2-40B4-BE49-F238E27FC236}">
                <a16:creationId xmlns:a16="http://schemas.microsoft.com/office/drawing/2014/main" id="{60C2EFB7-B5B4-8D85-1ADB-72E94AC34F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79" y="3160712"/>
            <a:ext cx="16478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74CB51-90EA-417B-9D43-3C1A96435974}"/>
              </a:ext>
            </a:extLst>
          </p:cNvPr>
          <p:cNvSpPr txBox="1"/>
          <p:nvPr/>
        </p:nvSpPr>
        <p:spPr>
          <a:xfrm>
            <a:off x="3447361" y="7128004"/>
            <a:ext cx="3194995" cy="5212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43BA6B-3B7A-4904-90BA-9A1E35F1A507}" type="slidenum">
              <a:rPr/>
              <a:t>9</a:t>
            </a:fld>
            <a:endParaRPr lang="de-CH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8ABE3DD-6A69-4F3A-A70E-0A360DDB8D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7411" y="467174"/>
            <a:ext cx="6820889" cy="677108"/>
          </a:xfrm>
        </p:spPr>
        <p:txBody>
          <a:bodyPr wrap="square">
            <a:spAutoFit/>
          </a:bodyPr>
          <a:lstStyle/>
          <a:p>
            <a:pPr lvl="0"/>
            <a:r>
              <a:rPr lang="de-CH" dirty="0"/>
              <a:t>2. Rechnen (automatisch)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CB09816-6D5B-E05C-8C11-FA7A7AF43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436184"/>
              </p:ext>
            </p:extLst>
          </p:nvPr>
        </p:nvGraphicFramePr>
        <p:xfrm>
          <a:off x="66837" y="1467436"/>
          <a:ext cx="9840624" cy="592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819260-2429-16B3-827D-1EBDBD16CDD6}"/>
              </a:ext>
            </a:extLst>
          </p:cNvPr>
          <p:cNvGrpSpPr/>
          <p:nvPr/>
        </p:nvGrpSpPr>
        <p:grpSpPr>
          <a:xfrm rot="13500000">
            <a:off x="6058516" y="6129428"/>
            <a:ext cx="504776" cy="638943"/>
            <a:chOff x="5684088" y="3637092"/>
            <a:chExt cx="504776" cy="638943"/>
          </a:xfrm>
        </p:grpSpPr>
        <p:sp>
          <p:nvSpPr>
            <p:cNvPr id="6" name="Pfeil: nach rechts 5">
              <a:extLst>
                <a:ext uri="{FF2B5EF4-FFF2-40B4-BE49-F238E27FC236}">
                  <a16:creationId xmlns:a16="http://schemas.microsoft.com/office/drawing/2014/main" id="{3C152430-652E-24A0-129E-E03AD048A3D4}"/>
                </a:ext>
              </a:extLst>
            </p:cNvPr>
            <p:cNvSpPr/>
            <p:nvPr/>
          </p:nvSpPr>
          <p:spPr>
            <a:xfrm rot="8100000">
              <a:off x="5684088" y="3637092"/>
              <a:ext cx="504776" cy="6389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7" name="Pfeil: nach rechts 4">
              <a:extLst>
                <a:ext uri="{FF2B5EF4-FFF2-40B4-BE49-F238E27FC236}">
                  <a16:creationId xmlns:a16="http://schemas.microsoft.com/office/drawing/2014/main" id="{C8B4C81B-FD67-82E8-B357-4B4F44603A60}"/>
                </a:ext>
              </a:extLst>
            </p:cNvPr>
            <p:cNvSpPr txBox="1"/>
            <p:nvPr/>
          </p:nvSpPr>
          <p:spPr>
            <a:xfrm rot="8100000">
              <a:off x="5813344" y="3711341"/>
              <a:ext cx="353343" cy="383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700" kern="1200" dirty="0"/>
                <a:t>Ja</a:t>
              </a:r>
              <a:endParaRPr lang="de-CH" sz="1700" kern="12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60364C0-3D40-B532-B761-2519AC16ED06}"/>
              </a:ext>
            </a:extLst>
          </p:cNvPr>
          <p:cNvGrpSpPr/>
          <p:nvPr/>
        </p:nvGrpSpPr>
        <p:grpSpPr>
          <a:xfrm>
            <a:off x="6642356" y="5502316"/>
            <a:ext cx="1893166" cy="1893166"/>
            <a:chOff x="5985853" y="2014020"/>
            <a:chExt cx="1893166" cy="189316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B971491-F7F8-4C8F-8AD1-89876BAE841A}"/>
                </a:ext>
              </a:extLst>
            </p:cNvPr>
            <p:cNvSpPr/>
            <p:nvPr/>
          </p:nvSpPr>
          <p:spPr>
            <a:xfrm>
              <a:off x="5985853" y="2014020"/>
              <a:ext cx="1893166" cy="18931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327B0893-3A1D-1DFB-1E73-C347DD9EA561}"/>
                </a:ext>
              </a:extLst>
            </p:cNvPr>
            <p:cNvSpPr txBox="1"/>
            <p:nvPr/>
          </p:nvSpPr>
          <p:spPr>
            <a:xfrm>
              <a:off x="6263101" y="2291268"/>
              <a:ext cx="1338670" cy="1338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Rechnung beenden</a:t>
              </a:r>
              <a:endParaRPr lang="de-CH" sz="1800" kern="1200" dirty="0"/>
            </a:p>
          </p:txBody>
        </p:sp>
      </p:grpSp>
      <p:pic>
        <p:nvPicPr>
          <p:cNvPr id="4" name="Grafik 3" descr="Geöffnetes Laptop-Gerät">
            <a:extLst>
              <a:ext uri="{FF2B5EF4-FFF2-40B4-BE49-F238E27FC236}">
                <a16:creationId xmlns:a16="http://schemas.microsoft.com/office/drawing/2014/main" id="{00F76EB9-65AA-E9F5-819D-018D2736C9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1799" y="3659545"/>
            <a:ext cx="1790700" cy="1276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ChemVortra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b5e7a1-cb09-4417-9e1a-c686b440b2c5}" enabled="0" method="" siteId="{03b5e7a1-cb09-4417-9e1a-c686b440b2c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Benutzerdefiniert</PresentationFormat>
  <Paragraphs>145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Liberation Sans</vt:lpstr>
      <vt:lpstr>Liberation Serif</vt:lpstr>
      <vt:lpstr>CompChemVortrag</vt:lpstr>
      <vt:lpstr>Computerchemie mit Spartan Student 9</vt:lpstr>
      <vt:lpstr>Wozu Computerchemie?</vt:lpstr>
      <vt:lpstr>Im Unterricht</vt:lpstr>
      <vt:lpstr>Spartan Student 9</vt:lpstr>
      <vt:lpstr>Spartan Student 9</vt:lpstr>
      <vt:lpstr>Spartan Student 9</vt:lpstr>
      <vt:lpstr>Ablauf einer QM-Rechnung</vt:lpstr>
      <vt:lpstr>1. Eingabe</vt:lpstr>
      <vt:lpstr>2. Rechnen (automatisch)</vt:lpstr>
      <vt:lpstr>PowerPoint-Präsentation</vt:lpstr>
      <vt:lpstr>PowerPoint-Präsentation</vt:lpstr>
      <vt:lpstr>Genauigkeit der Resultate</vt:lpstr>
      <vt:lpstr>PowerPoint-Präsentation</vt:lpstr>
      <vt:lpstr>PowerPoint-Präsentation</vt:lpstr>
      <vt:lpstr>Atomorbitale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Computerchemie mit Spartan Student rechnen</dc:title>
  <dc:creator>Jonas Hostettler</dc:creator>
  <cp:lastModifiedBy>Jonas Hostettler (KLW)</cp:lastModifiedBy>
  <cp:revision>48</cp:revision>
  <dcterms:created xsi:type="dcterms:W3CDTF">2015-10-12T15:02:53Z</dcterms:created>
  <dcterms:modified xsi:type="dcterms:W3CDTF">2024-10-08T16:50:27Z</dcterms:modified>
</cp:coreProperties>
</file>