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51" r:id="rId1"/>
  </p:sldMasterIdLst>
  <p:notesMasterIdLst>
    <p:notesMasterId r:id="rId11"/>
  </p:notesMasterIdLst>
  <p:sldIdLst>
    <p:sldId id="256" r:id="rId2"/>
    <p:sldId id="266" r:id="rId3"/>
    <p:sldId id="276" r:id="rId4"/>
    <p:sldId id="278" r:id="rId5"/>
    <p:sldId id="279" r:id="rId6"/>
    <p:sldId id="263" r:id="rId7"/>
    <p:sldId id="280" r:id="rId8"/>
    <p:sldId id="281" r:id="rId9"/>
    <p:sldId id="282" r:id="rId10"/>
  </p:sldIdLst>
  <p:sldSz cx="9144000" cy="6858000" type="screen4x3"/>
  <p:notesSz cx="6858000" cy="9144000"/>
  <p:defaultTextStyle>
    <a:defPPr>
      <a:defRPr lang="de-CH"/>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5" autoAdjust="0"/>
    <p:restoredTop sz="90977"/>
  </p:normalViewPr>
  <p:slideViewPr>
    <p:cSldViewPr>
      <p:cViewPr>
        <p:scale>
          <a:sx n="100" d="100"/>
          <a:sy n="100" d="100"/>
        </p:scale>
        <p:origin x="3264" y="2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147FCC8-C8F1-76C4-DFED-42D6A28BF1CD}"/>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CH" altLang="de-DE"/>
          </a:p>
        </p:txBody>
      </p:sp>
      <p:sp>
        <p:nvSpPr>
          <p:cNvPr id="22531" name="Rectangle 3">
            <a:extLst>
              <a:ext uri="{FF2B5EF4-FFF2-40B4-BE49-F238E27FC236}">
                <a16:creationId xmlns:a16="http://schemas.microsoft.com/office/drawing/2014/main" id="{7C7AF0C1-C526-AAA1-1645-A969FABEC310}"/>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de-CH" altLang="de-DE"/>
          </a:p>
        </p:txBody>
      </p:sp>
      <p:sp>
        <p:nvSpPr>
          <p:cNvPr id="22532" name="Rectangle 4">
            <a:extLst>
              <a:ext uri="{FF2B5EF4-FFF2-40B4-BE49-F238E27FC236}">
                <a16:creationId xmlns:a16="http://schemas.microsoft.com/office/drawing/2014/main" id="{0E090414-CEB2-A88B-C9DE-8EEFDBA25E53}"/>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a:extLst>
              <a:ext uri="{FF2B5EF4-FFF2-40B4-BE49-F238E27FC236}">
                <a16:creationId xmlns:a16="http://schemas.microsoft.com/office/drawing/2014/main" id="{3E686E89-B255-E944-1A24-869C4784594E}"/>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a:t>Mastertextformat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22534" name="Rectangle 6">
            <a:extLst>
              <a:ext uri="{FF2B5EF4-FFF2-40B4-BE49-F238E27FC236}">
                <a16:creationId xmlns:a16="http://schemas.microsoft.com/office/drawing/2014/main" id="{B0022A2A-AF1C-5350-79EA-06993C0BB71B}"/>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de-CH" altLang="de-DE"/>
          </a:p>
        </p:txBody>
      </p:sp>
      <p:sp>
        <p:nvSpPr>
          <p:cNvPr id="22535" name="Rectangle 7">
            <a:extLst>
              <a:ext uri="{FF2B5EF4-FFF2-40B4-BE49-F238E27FC236}">
                <a16:creationId xmlns:a16="http://schemas.microsoft.com/office/drawing/2014/main" id="{B65941D1-AEF5-8933-933A-1F3C97AF54E2}"/>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24DC2A84-FB49-D143-9D04-C122BDC9D28D}" type="slidenum">
              <a:rPr lang="de-CH" altLang="de-DE"/>
              <a:pPr/>
              <a:t>‹Nr.›</a:t>
            </a:fld>
            <a:endParaRPr lang="de-CH"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C4856BE-7C2C-5C79-2DD9-C4791EEA3EDD}"/>
              </a:ext>
            </a:extLst>
          </p:cNvPr>
          <p:cNvSpPr>
            <a:spLocks noGrp="1" noChangeArrowheads="1"/>
          </p:cNvSpPr>
          <p:nvPr>
            <p:ph type="sldNum" sz="quarter" idx="5"/>
          </p:nvPr>
        </p:nvSpPr>
        <p:spPr>
          <a:ln/>
        </p:spPr>
        <p:txBody>
          <a:bodyPr/>
          <a:lstStyle/>
          <a:p>
            <a:fld id="{0B6797B4-D328-0F48-BF8E-FECFC8F93B38}" type="slidenum">
              <a:rPr lang="de-CH" altLang="de-DE"/>
              <a:pPr/>
              <a:t>1</a:t>
            </a:fld>
            <a:endParaRPr lang="de-CH" altLang="de-DE"/>
          </a:p>
        </p:txBody>
      </p:sp>
      <p:sp>
        <p:nvSpPr>
          <p:cNvPr id="44034" name="Rectangle 2">
            <a:extLst>
              <a:ext uri="{FF2B5EF4-FFF2-40B4-BE49-F238E27FC236}">
                <a16:creationId xmlns:a16="http://schemas.microsoft.com/office/drawing/2014/main" id="{C14C039C-FBAE-EF7B-FDCD-70D92A74A626}"/>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95D75C85-78F3-F46A-221F-8B46209554DF}"/>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A4B381-A91B-211A-DB2A-438CDE3BB6A9}"/>
              </a:ext>
            </a:extLst>
          </p:cNvPr>
          <p:cNvSpPr>
            <a:spLocks noGrp="1" noChangeArrowheads="1"/>
          </p:cNvSpPr>
          <p:nvPr>
            <p:ph type="sldNum" sz="quarter" idx="5"/>
          </p:nvPr>
        </p:nvSpPr>
        <p:spPr>
          <a:ln/>
        </p:spPr>
        <p:txBody>
          <a:bodyPr/>
          <a:lstStyle/>
          <a:p>
            <a:fld id="{BBB75D84-6278-894F-AC5C-608A0DC3D1E7}" type="slidenum">
              <a:rPr lang="de-CH" altLang="de-DE"/>
              <a:pPr/>
              <a:t>2</a:t>
            </a:fld>
            <a:endParaRPr lang="de-CH" altLang="de-DE"/>
          </a:p>
        </p:txBody>
      </p:sp>
      <p:sp>
        <p:nvSpPr>
          <p:cNvPr id="45058" name="Rectangle 2">
            <a:extLst>
              <a:ext uri="{FF2B5EF4-FFF2-40B4-BE49-F238E27FC236}">
                <a16:creationId xmlns:a16="http://schemas.microsoft.com/office/drawing/2014/main" id="{D3F19E7F-82D8-4924-533B-B4913AEC5FFD}"/>
              </a:ext>
            </a:extLst>
          </p:cNvPr>
          <p:cNvSpPr>
            <a:spLocks noChangeArrowheads="1" noTextEdit="1"/>
          </p:cNvSpPr>
          <p:nvPr>
            <p:ph type="sldImg"/>
          </p:nvPr>
        </p:nvSpPr>
        <p:spPr>
          <a:ln/>
        </p:spPr>
      </p:sp>
      <p:sp>
        <p:nvSpPr>
          <p:cNvPr id="45059" name="Rectangle 3">
            <a:extLst>
              <a:ext uri="{FF2B5EF4-FFF2-40B4-BE49-F238E27FC236}">
                <a16:creationId xmlns:a16="http://schemas.microsoft.com/office/drawing/2014/main" id="{CDCD4FCB-4A53-0031-9402-BE43B28BF701}"/>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A69193-B406-53B9-D4E7-2AB9BE9C07B1}"/>
              </a:ext>
            </a:extLst>
          </p:cNvPr>
          <p:cNvSpPr>
            <a:spLocks noGrp="1" noChangeArrowheads="1"/>
          </p:cNvSpPr>
          <p:nvPr>
            <p:ph type="sldNum" sz="quarter" idx="5"/>
          </p:nvPr>
        </p:nvSpPr>
        <p:spPr>
          <a:ln/>
        </p:spPr>
        <p:txBody>
          <a:bodyPr/>
          <a:lstStyle/>
          <a:p>
            <a:fld id="{5116B633-2393-1647-92CE-C2E8F84B6D9E}" type="slidenum">
              <a:rPr lang="de-CH" altLang="de-DE"/>
              <a:pPr/>
              <a:t>3</a:t>
            </a:fld>
            <a:endParaRPr lang="de-CH" altLang="de-DE"/>
          </a:p>
        </p:txBody>
      </p:sp>
      <p:sp>
        <p:nvSpPr>
          <p:cNvPr id="46082" name="Rectangle 2">
            <a:extLst>
              <a:ext uri="{FF2B5EF4-FFF2-40B4-BE49-F238E27FC236}">
                <a16:creationId xmlns:a16="http://schemas.microsoft.com/office/drawing/2014/main" id="{3AC8588B-2258-78A8-A966-2078F5F828C3}"/>
              </a:ext>
            </a:extLst>
          </p:cNvPr>
          <p:cNvSpPr>
            <a:spLocks noChangeArrowheads="1" noTextEdit="1"/>
          </p:cNvSpPr>
          <p:nvPr>
            <p:ph type="sldImg"/>
          </p:nvPr>
        </p:nvSpPr>
        <p:spPr>
          <a:ln/>
        </p:spPr>
      </p:sp>
      <p:sp>
        <p:nvSpPr>
          <p:cNvPr id="46083" name="Rectangle 3">
            <a:extLst>
              <a:ext uri="{FF2B5EF4-FFF2-40B4-BE49-F238E27FC236}">
                <a16:creationId xmlns:a16="http://schemas.microsoft.com/office/drawing/2014/main" id="{78E74767-993F-23B2-A33D-9A0D5F5B77E0}"/>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FA41DEF-EBB0-8745-6170-9554376A8A4E}"/>
              </a:ext>
            </a:extLst>
          </p:cNvPr>
          <p:cNvSpPr>
            <a:spLocks noGrp="1" noChangeArrowheads="1"/>
          </p:cNvSpPr>
          <p:nvPr>
            <p:ph type="sldNum" sz="quarter" idx="5"/>
          </p:nvPr>
        </p:nvSpPr>
        <p:spPr>
          <a:ln/>
        </p:spPr>
        <p:txBody>
          <a:bodyPr/>
          <a:lstStyle/>
          <a:p>
            <a:fld id="{794375DC-0B5E-F647-BA0E-4CDA02538B1F}" type="slidenum">
              <a:rPr lang="de-CH" altLang="de-DE"/>
              <a:pPr/>
              <a:t>4</a:t>
            </a:fld>
            <a:endParaRPr lang="de-CH" altLang="de-DE"/>
          </a:p>
        </p:txBody>
      </p:sp>
      <p:sp>
        <p:nvSpPr>
          <p:cNvPr id="47106" name="Rectangle 2">
            <a:extLst>
              <a:ext uri="{FF2B5EF4-FFF2-40B4-BE49-F238E27FC236}">
                <a16:creationId xmlns:a16="http://schemas.microsoft.com/office/drawing/2014/main" id="{58943844-62BF-9BB6-90C4-B8E0031F992A}"/>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FFDD2537-A9DD-836E-086A-FEEA6AB6C48A}"/>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2FA8D0-C854-F453-B085-26196DD4BCE7}"/>
              </a:ext>
            </a:extLst>
          </p:cNvPr>
          <p:cNvSpPr>
            <a:spLocks noGrp="1" noChangeArrowheads="1"/>
          </p:cNvSpPr>
          <p:nvPr>
            <p:ph type="sldNum" sz="quarter" idx="5"/>
          </p:nvPr>
        </p:nvSpPr>
        <p:spPr>
          <a:ln/>
        </p:spPr>
        <p:txBody>
          <a:bodyPr/>
          <a:lstStyle/>
          <a:p>
            <a:fld id="{7F87E070-4E0D-6D4C-A563-4CD971782768}" type="slidenum">
              <a:rPr lang="de-CH" altLang="de-DE"/>
              <a:pPr/>
              <a:t>5</a:t>
            </a:fld>
            <a:endParaRPr lang="de-CH" altLang="de-DE"/>
          </a:p>
        </p:txBody>
      </p:sp>
      <p:sp>
        <p:nvSpPr>
          <p:cNvPr id="48130" name="Rectangle 2">
            <a:extLst>
              <a:ext uri="{FF2B5EF4-FFF2-40B4-BE49-F238E27FC236}">
                <a16:creationId xmlns:a16="http://schemas.microsoft.com/office/drawing/2014/main" id="{4EC77ED6-2A42-6AF3-B5D6-4FFE50D1CC3C}"/>
              </a:ext>
            </a:extLst>
          </p:cNvPr>
          <p:cNvSpPr>
            <a:spLocks noChangeArrowheads="1" noTextEdit="1"/>
          </p:cNvSpPr>
          <p:nvPr>
            <p:ph type="sldImg"/>
          </p:nvPr>
        </p:nvSpPr>
        <p:spPr>
          <a:ln/>
        </p:spPr>
      </p:sp>
      <p:sp>
        <p:nvSpPr>
          <p:cNvPr id="48131" name="Rectangle 3">
            <a:extLst>
              <a:ext uri="{FF2B5EF4-FFF2-40B4-BE49-F238E27FC236}">
                <a16:creationId xmlns:a16="http://schemas.microsoft.com/office/drawing/2014/main" id="{5EADD8EB-55AC-3E36-BA83-DCBF0D8F81F9}"/>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E06DBB4-B6FA-618B-FBD0-03D4AE20F79E}"/>
              </a:ext>
            </a:extLst>
          </p:cNvPr>
          <p:cNvSpPr>
            <a:spLocks noGrp="1" noChangeArrowheads="1"/>
          </p:cNvSpPr>
          <p:nvPr>
            <p:ph type="sldNum" sz="quarter" idx="5"/>
          </p:nvPr>
        </p:nvSpPr>
        <p:spPr>
          <a:ln/>
        </p:spPr>
        <p:txBody>
          <a:bodyPr/>
          <a:lstStyle/>
          <a:p>
            <a:fld id="{3609CFC6-997F-2747-8D45-C1431C9FEC3E}" type="slidenum">
              <a:rPr lang="de-CH" altLang="de-DE"/>
              <a:pPr/>
              <a:t>6</a:t>
            </a:fld>
            <a:endParaRPr lang="de-CH" altLang="de-DE"/>
          </a:p>
        </p:txBody>
      </p:sp>
      <p:sp>
        <p:nvSpPr>
          <p:cNvPr id="49154" name="Rectangle 2">
            <a:extLst>
              <a:ext uri="{FF2B5EF4-FFF2-40B4-BE49-F238E27FC236}">
                <a16:creationId xmlns:a16="http://schemas.microsoft.com/office/drawing/2014/main" id="{374F4278-081A-5373-4209-9DBDFC0B70C1}"/>
              </a:ext>
            </a:extLst>
          </p:cNvPr>
          <p:cNvSpPr>
            <a:spLocks noChangeArrowheads="1" noTextEdit="1"/>
          </p:cNvSpPr>
          <p:nvPr>
            <p:ph type="sldImg"/>
          </p:nvPr>
        </p:nvSpPr>
        <p:spPr>
          <a:ln/>
        </p:spPr>
      </p:sp>
      <p:sp>
        <p:nvSpPr>
          <p:cNvPr id="49155" name="Rectangle 3">
            <a:extLst>
              <a:ext uri="{FF2B5EF4-FFF2-40B4-BE49-F238E27FC236}">
                <a16:creationId xmlns:a16="http://schemas.microsoft.com/office/drawing/2014/main" id="{3FF529D2-3EB2-96F0-89B8-FDD6BC115FBD}"/>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9CCFC5-B999-98E9-6C38-C7CB44A11BC3}"/>
              </a:ext>
            </a:extLst>
          </p:cNvPr>
          <p:cNvSpPr>
            <a:spLocks noGrp="1" noChangeArrowheads="1"/>
          </p:cNvSpPr>
          <p:nvPr>
            <p:ph type="sldNum" sz="quarter" idx="5"/>
          </p:nvPr>
        </p:nvSpPr>
        <p:spPr>
          <a:ln/>
        </p:spPr>
        <p:txBody>
          <a:bodyPr/>
          <a:lstStyle/>
          <a:p>
            <a:fld id="{27434B99-93B2-5146-A080-D7E15FF4718C}" type="slidenum">
              <a:rPr lang="de-CH" altLang="de-DE"/>
              <a:pPr/>
              <a:t>7</a:t>
            </a:fld>
            <a:endParaRPr lang="de-CH" altLang="de-DE"/>
          </a:p>
        </p:txBody>
      </p:sp>
      <p:sp>
        <p:nvSpPr>
          <p:cNvPr id="40962" name="Rectangle 2">
            <a:extLst>
              <a:ext uri="{FF2B5EF4-FFF2-40B4-BE49-F238E27FC236}">
                <a16:creationId xmlns:a16="http://schemas.microsoft.com/office/drawing/2014/main" id="{A071A379-A7A6-6740-A31A-D7EBB410E65A}"/>
              </a:ext>
            </a:extLst>
          </p:cNvPr>
          <p:cNvSpPr>
            <a:spLocks noChangeArrowheads="1" noTextEdit="1"/>
          </p:cNvSpPr>
          <p:nvPr>
            <p:ph type="sldImg"/>
          </p:nvPr>
        </p:nvSpPr>
        <p:spPr>
          <a:ln/>
        </p:spPr>
      </p:sp>
      <p:sp>
        <p:nvSpPr>
          <p:cNvPr id="40963" name="Rectangle 3">
            <a:extLst>
              <a:ext uri="{FF2B5EF4-FFF2-40B4-BE49-F238E27FC236}">
                <a16:creationId xmlns:a16="http://schemas.microsoft.com/office/drawing/2014/main" id="{6891F0F1-6DC4-D97D-BD2C-F3BE41CB8531}"/>
              </a:ext>
            </a:extLst>
          </p:cNvPr>
          <p:cNvSpPr>
            <a:spLocks noGrp="1" noChangeArrowheads="1"/>
          </p:cNvSpPr>
          <p:nvPr>
            <p:ph type="body" idx="1"/>
          </p:nvPr>
        </p:nvSpPr>
        <p:spPr/>
        <p:txBody>
          <a:bodyPr/>
          <a:lstStyle/>
          <a:p>
            <a:endParaRPr lang="de-DE" altLang="de-DE" b="1">
              <a:solidFill>
                <a:srgbClr val="000000"/>
              </a:solidFill>
              <a:latin typeface="Verdan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97CB0D-8299-C4A4-DA66-EB96AD704AE1}"/>
              </a:ext>
            </a:extLst>
          </p:cNvPr>
          <p:cNvSpPr>
            <a:spLocks noGrp="1" noChangeArrowheads="1"/>
          </p:cNvSpPr>
          <p:nvPr>
            <p:ph type="sldNum" sz="quarter" idx="5"/>
          </p:nvPr>
        </p:nvSpPr>
        <p:spPr>
          <a:ln/>
        </p:spPr>
        <p:txBody>
          <a:bodyPr/>
          <a:lstStyle/>
          <a:p>
            <a:fld id="{FFE30ECF-4425-F041-AC44-A5FA16E60787}" type="slidenum">
              <a:rPr lang="de-CH" altLang="de-DE"/>
              <a:pPr/>
              <a:t>8</a:t>
            </a:fld>
            <a:endParaRPr lang="de-CH" altLang="de-DE"/>
          </a:p>
        </p:txBody>
      </p:sp>
      <p:sp>
        <p:nvSpPr>
          <p:cNvPr id="50178" name="Rectangle 2">
            <a:extLst>
              <a:ext uri="{FF2B5EF4-FFF2-40B4-BE49-F238E27FC236}">
                <a16:creationId xmlns:a16="http://schemas.microsoft.com/office/drawing/2014/main" id="{5B73244E-9F88-59D4-2ACD-DAF49377EB7A}"/>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DB80D435-D18C-9BA7-EF5C-C1BAD61ACBCF}"/>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15A403-92F2-B403-B743-1C4386D2B951}"/>
              </a:ext>
            </a:extLst>
          </p:cNvPr>
          <p:cNvSpPr>
            <a:spLocks noGrp="1" noChangeArrowheads="1"/>
          </p:cNvSpPr>
          <p:nvPr>
            <p:ph type="sldNum" sz="quarter" idx="5"/>
          </p:nvPr>
        </p:nvSpPr>
        <p:spPr>
          <a:ln/>
        </p:spPr>
        <p:txBody>
          <a:bodyPr/>
          <a:lstStyle/>
          <a:p>
            <a:fld id="{393F4FC3-0417-B742-BD68-65093002FC33}" type="slidenum">
              <a:rPr lang="de-CH" altLang="de-DE"/>
              <a:pPr/>
              <a:t>9</a:t>
            </a:fld>
            <a:endParaRPr lang="de-CH" altLang="de-DE"/>
          </a:p>
        </p:txBody>
      </p:sp>
      <p:sp>
        <p:nvSpPr>
          <p:cNvPr id="54274" name="Rectangle 2">
            <a:extLst>
              <a:ext uri="{FF2B5EF4-FFF2-40B4-BE49-F238E27FC236}">
                <a16:creationId xmlns:a16="http://schemas.microsoft.com/office/drawing/2014/main" id="{906EEF83-85EF-6A12-A901-CB4783B3C26B}"/>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53D6881D-B5B0-30BB-3B61-B950A3E7D411}"/>
              </a:ext>
            </a:extLst>
          </p:cNvPr>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00422BD-34D2-AC3F-8977-E9C46AF06F30}"/>
              </a:ext>
            </a:extLst>
          </p:cNvPr>
          <p:cNvSpPr>
            <a:spLocks noGrp="1" noChangeArrowheads="1"/>
          </p:cNvSpPr>
          <p:nvPr>
            <p:ph type="ctrTitle"/>
          </p:nvPr>
        </p:nvSpPr>
        <p:spPr>
          <a:xfrm>
            <a:off x="685800" y="2286000"/>
            <a:ext cx="7772400" cy="1143000"/>
          </a:xfrm>
        </p:spPr>
        <p:txBody>
          <a:bodyPr/>
          <a:lstStyle>
            <a:lvl1pPr>
              <a:defRPr sz="3600"/>
            </a:lvl1pPr>
          </a:lstStyle>
          <a:p>
            <a:pPr lvl="0"/>
            <a:r>
              <a:rPr lang="de-CH" altLang="de-DE" noProof="0"/>
              <a:t>Mastertitelformat bearbeiten</a:t>
            </a:r>
          </a:p>
        </p:txBody>
      </p:sp>
      <p:sp>
        <p:nvSpPr>
          <p:cNvPr id="53251" name="Rectangle 3">
            <a:extLst>
              <a:ext uri="{FF2B5EF4-FFF2-40B4-BE49-F238E27FC236}">
                <a16:creationId xmlns:a16="http://schemas.microsoft.com/office/drawing/2014/main" id="{8521708D-A6B9-3DEF-008A-BF09285A2C70}"/>
              </a:ext>
            </a:extLst>
          </p:cNvPr>
          <p:cNvSpPr>
            <a:spLocks noGrp="1" noChangeArrowheads="1"/>
          </p:cNvSpPr>
          <p:nvPr>
            <p:ph type="subTitle" idx="1"/>
          </p:nvPr>
        </p:nvSpPr>
        <p:spPr>
          <a:xfrm>
            <a:off x="1371600" y="3886200"/>
            <a:ext cx="6400800" cy="1752600"/>
          </a:xfrm>
        </p:spPr>
        <p:txBody>
          <a:bodyPr/>
          <a:lstStyle>
            <a:lvl1pPr algn="ctr">
              <a:defRPr/>
            </a:lvl1pPr>
          </a:lstStyle>
          <a:p>
            <a:pPr lvl="0"/>
            <a:r>
              <a:rPr lang="de-CH" altLang="de-DE" noProof="0"/>
              <a:t>Master-Untertitelformat bearbeiten</a:t>
            </a:r>
          </a:p>
        </p:txBody>
      </p:sp>
      <p:sp>
        <p:nvSpPr>
          <p:cNvPr id="53252" name="Rectangle 4">
            <a:extLst>
              <a:ext uri="{FF2B5EF4-FFF2-40B4-BE49-F238E27FC236}">
                <a16:creationId xmlns:a16="http://schemas.microsoft.com/office/drawing/2014/main" id="{7D5CF61D-BC5B-3FE6-6BC1-747E71552507}"/>
              </a:ext>
            </a:extLst>
          </p:cNvPr>
          <p:cNvSpPr>
            <a:spLocks noGrp="1" noChangeArrowheads="1"/>
          </p:cNvSpPr>
          <p:nvPr>
            <p:ph type="dt" sz="half" idx="2"/>
          </p:nvPr>
        </p:nvSpPr>
        <p:spPr/>
        <p:txBody>
          <a:bodyPr/>
          <a:lstStyle>
            <a:lvl1pPr>
              <a:defRPr/>
            </a:lvl1pPr>
          </a:lstStyle>
          <a:p>
            <a:endParaRPr lang="de-CH" altLang="de-DE"/>
          </a:p>
        </p:txBody>
      </p:sp>
      <p:sp>
        <p:nvSpPr>
          <p:cNvPr id="53253" name="Rectangle 5">
            <a:extLst>
              <a:ext uri="{FF2B5EF4-FFF2-40B4-BE49-F238E27FC236}">
                <a16:creationId xmlns:a16="http://schemas.microsoft.com/office/drawing/2014/main" id="{88720060-CC3E-5356-806E-4C395AEA4D8A}"/>
              </a:ext>
            </a:extLst>
          </p:cNvPr>
          <p:cNvSpPr>
            <a:spLocks noGrp="1" noChangeArrowheads="1"/>
          </p:cNvSpPr>
          <p:nvPr>
            <p:ph type="ftr" sz="quarter" idx="3"/>
          </p:nvPr>
        </p:nvSpPr>
        <p:spPr/>
        <p:txBody>
          <a:bodyPr/>
          <a:lstStyle>
            <a:lvl1pPr>
              <a:defRPr/>
            </a:lvl1pPr>
          </a:lstStyle>
          <a:p>
            <a:endParaRPr lang="de-CH" altLang="de-DE"/>
          </a:p>
        </p:txBody>
      </p:sp>
      <p:sp>
        <p:nvSpPr>
          <p:cNvPr id="53254" name="Rectangle 6">
            <a:extLst>
              <a:ext uri="{FF2B5EF4-FFF2-40B4-BE49-F238E27FC236}">
                <a16:creationId xmlns:a16="http://schemas.microsoft.com/office/drawing/2014/main" id="{65C47906-B10D-5135-A044-478AC4771810}"/>
              </a:ext>
            </a:extLst>
          </p:cNvPr>
          <p:cNvSpPr>
            <a:spLocks noGrp="1" noChangeArrowheads="1"/>
          </p:cNvSpPr>
          <p:nvPr>
            <p:ph type="sldNum" sz="quarter" idx="4"/>
          </p:nvPr>
        </p:nvSpPr>
        <p:spPr/>
        <p:txBody>
          <a:bodyPr/>
          <a:lstStyle>
            <a:lvl1pPr>
              <a:defRPr/>
            </a:lvl1pPr>
          </a:lstStyle>
          <a:p>
            <a:fld id="{CDA745CF-2DA5-774E-ACE1-9977D97FB1D3}" type="slidenum">
              <a:rPr lang="de-CH" altLang="de-DE"/>
              <a:pPr/>
              <a:t>‹Nr.›</a:t>
            </a:fld>
            <a:endParaRPr lang="de-CH"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DE24CF-F462-9F7D-0142-F59C67F7F1AF}"/>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41E29D67-1496-F24F-B3DA-EF01737712F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CEA06EE-C267-FAED-46FF-31BAAB8D7D04}"/>
              </a:ext>
            </a:extLst>
          </p:cNvPr>
          <p:cNvSpPr>
            <a:spLocks noGrp="1"/>
          </p:cNvSpPr>
          <p:nvPr>
            <p:ph type="dt" sz="half" idx="10"/>
          </p:nvPr>
        </p:nvSpPr>
        <p:spPr/>
        <p:txBody>
          <a:bodyPr/>
          <a:lstStyle>
            <a:lvl1pPr>
              <a:defRPr/>
            </a:lvl1pPr>
          </a:lstStyle>
          <a:p>
            <a:endParaRPr lang="de-CH" altLang="de-DE"/>
          </a:p>
        </p:txBody>
      </p:sp>
      <p:sp>
        <p:nvSpPr>
          <p:cNvPr id="5" name="Fußzeilenplatzhalter 4">
            <a:extLst>
              <a:ext uri="{FF2B5EF4-FFF2-40B4-BE49-F238E27FC236}">
                <a16:creationId xmlns:a16="http://schemas.microsoft.com/office/drawing/2014/main" id="{7DF214A1-602B-5211-B7D3-D13D2AADD32B}"/>
              </a:ext>
            </a:extLst>
          </p:cNvPr>
          <p:cNvSpPr>
            <a:spLocks noGrp="1"/>
          </p:cNvSpPr>
          <p:nvPr>
            <p:ph type="ftr" sz="quarter" idx="11"/>
          </p:nvPr>
        </p:nvSpPr>
        <p:spPr/>
        <p:txBody>
          <a:bodyPr/>
          <a:lstStyle>
            <a:lvl1pPr>
              <a:defRPr/>
            </a:lvl1pPr>
          </a:lstStyle>
          <a:p>
            <a:endParaRPr lang="de-CH" altLang="de-DE"/>
          </a:p>
        </p:txBody>
      </p:sp>
      <p:sp>
        <p:nvSpPr>
          <p:cNvPr id="6" name="Foliennummernplatzhalter 5">
            <a:extLst>
              <a:ext uri="{FF2B5EF4-FFF2-40B4-BE49-F238E27FC236}">
                <a16:creationId xmlns:a16="http://schemas.microsoft.com/office/drawing/2014/main" id="{0EC4A391-2D59-761D-585F-AF8B3A94A44B}"/>
              </a:ext>
            </a:extLst>
          </p:cNvPr>
          <p:cNvSpPr>
            <a:spLocks noGrp="1"/>
          </p:cNvSpPr>
          <p:nvPr>
            <p:ph type="sldNum" sz="quarter" idx="12"/>
          </p:nvPr>
        </p:nvSpPr>
        <p:spPr/>
        <p:txBody>
          <a:bodyPr/>
          <a:lstStyle>
            <a:lvl1pPr>
              <a:defRPr/>
            </a:lvl1pPr>
          </a:lstStyle>
          <a:p>
            <a:fld id="{E331A4EB-5FB1-2548-BB8D-881987C21084}" type="slidenum">
              <a:rPr lang="de-CH" altLang="de-DE"/>
              <a:pPr/>
              <a:t>‹Nr.›</a:t>
            </a:fld>
            <a:endParaRPr lang="de-CH" altLang="de-DE"/>
          </a:p>
        </p:txBody>
      </p:sp>
    </p:spTree>
    <p:extLst>
      <p:ext uri="{BB962C8B-B14F-4D97-AF65-F5344CB8AC3E}">
        <p14:creationId xmlns:p14="http://schemas.microsoft.com/office/powerpoint/2010/main" val="269033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445CCED-42B9-B713-047B-4A7B990839BA}"/>
              </a:ext>
            </a:extLst>
          </p:cNvPr>
          <p:cNvSpPr>
            <a:spLocks noGrp="1"/>
          </p:cNvSpPr>
          <p:nvPr>
            <p:ph type="title" orient="vert"/>
          </p:nvPr>
        </p:nvSpPr>
        <p:spPr>
          <a:xfrm>
            <a:off x="6858000" y="0"/>
            <a:ext cx="2286000" cy="6553200"/>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8AA2B97C-3B49-AD44-E039-CD23C9A0D22D}"/>
              </a:ext>
            </a:extLst>
          </p:cNvPr>
          <p:cNvSpPr>
            <a:spLocks noGrp="1"/>
          </p:cNvSpPr>
          <p:nvPr>
            <p:ph type="body" orient="vert" idx="1"/>
          </p:nvPr>
        </p:nvSpPr>
        <p:spPr>
          <a:xfrm>
            <a:off x="0" y="0"/>
            <a:ext cx="6705600" cy="6553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4484993-4F30-5341-495F-C782BD85A10A}"/>
              </a:ext>
            </a:extLst>
          </p:cNvPr>
          <p:cNvSpPr>
            <a:spLocks noGrp="1"/>
          </p:cNvSpPr>
          <p:nvPr>
            <p:ph type="dt" sz="half" idx="10"/>
          </p:nvPr>
        </p:nvSpPr>
        <p:spPr/>
        <p:txBody>
          <a:bodyPr/>
          <a:lstStyle>
            <a:lvl1pPr>
              <a:defRPr/>
            </a:lvl1pPr>
          </a:lstStyle>
          <a:p>
            <a:endParaRPr lang="de-CH" altLang="de-DE"/>
          </a:p>
        </p:txBody>
      </p:sp>
      <p:sp>
        <p:nvSpPr>
          <p:cNvPr id="5" name="Fußzeilenplatzhalter 4">
            <a:extLst>
              <a:ext uri="{FF2B5EF4-FFF2-40B4-BE49-F238E27FC236}">
                <a16:creationId xmlns:a16="http://schemas.microsoft.com/office/drawing/2014/main" id="{E3DC1838-7AE7-8DD3-8E42-AF2807E3C0E3}"/>
              </a:ext>
            </a:extLst>
          </p:cNvPr>
          <p:cNvSpPr>
            <a:spLocks noGrp="1"/>
          </p:cNvSpPr>
          <p:nvPr>
            <p:ph type="ftr" sz="quarter" idx="11"/>
          </p:nvPr>
        </p:nvSpPr>
        <p:spPr/>
        <p:txBody>
          <a:bodyPr/>
          <a:lstStyle>
            <a:lvl1pPr>
              <a:defRPr/>
            </a:lvl1pPr>
          </a:lstStyle>
          <a:p>
            <a:endParaRPr lang="de-CH" altLang="de-DE"/>
          </a:p>
        </p:txBody>
      </p:sp>
      <p:sp>
        <p:nvSpPr>
          <p:cNvPr id="6" name="Foliennummernplatzhalter 5">
            <a:extLst>
              <a:ext uri="{FF2B5EF4-FFF2-40B4-BE49-F238E27FC236}">
                <a16:creationId xmlns:a16="http://schemas.microsoft.com/office/drawing/2014/main" id="{E5EC3EC5-0EA6-69A9-A53E-EF646974A5F0}"/>
              </a:ext>
            </a:extLst>
          </p:cNvPr>
          <p:cNvSpPr>
            <a:spLocks noGrp="1"/>
          </p:cNvSpPr>
          <p:nvPr>
            <p:ph type="sldNum" sz="quarter" idx="12"/>
          </p:nvPr>
        </p:nvSpPr>
        <p:spPr/>
        <p:txBody>
          <a:bodyPr/>
          <a:lstStyle>
            <a:lvl1pPr>
              <a:defRPr/>
            </a:lvl1pPr>
          </a:lstStyle>
          <a:p>
            <a:fld id="{6718852B-72A6-304F-B776-146C0D9AA038}" type="slidenum">
              <a:rPr lang="de-CH" altLang="de-DE"/>
              <a:pPr/>
              <a:t>‹Nr.›</a:t>
            </a:fld>
            <a:endParaRPr lang="de-CH" altLang="de-DE"/>
          </a:p>
        </p:txBody>
      </p:sp>
    </p:spTree>
    <p:extLst>
      <p:ext uri="{BB962C8B-B14F-4D97-AF65-F5344CB8AC3E}">
        <p14:creationId xmlns:p14="http://schemas.microsoft.com/office/powerpoint/2010/main" val="3299709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2D02D-FC30-4890-DF93-2EEDC258B6F0}"/>
              </a:ext>
            </a:extLst>
          </p:cNvPr>
          <p:cNvSpPr>
            <a:spLocks noGrp="1"/>
          </p:cNvSpPr>
          <p:nvPr>
            <p:ph type="title"/>
          </p:nvPr>
        </p:nvSpPr>
        <p:spPr>
          <a:xfrm>
            <a:off x="0" y="0"/>
            <a:ext cx="9144000" cy="457200"/>
          </a:xfrm>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17EEEDD9-F52B-19D1-CE3F-01AA3ACBE47B}"/>
              </a:ext>
            </a:extLst>
          </p:cNvPr>
          <p:cNvSpPr>
            <a:spLocks noGrp="1"/>
          </p:cNvSpPr>
          <p:nvPr>
            <p:ph sz="half" idx="1"/>
          </p:nvPr>
        </p:nvSpPr>
        <p:spPr>
          <a:xfrm>
            <a:off x="336550" y="685800"/>
            <a:ext cx="4152900" cy="5867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08D58A8B-3AEA-C6F1-5DBE-947AC345BCF3}"/>
              </a:ext>
            </a:extLst>
          </p:cNvPr>
          <p:cNvSpPr>
            <a:spLocks noGrp="1"/>
          </p:cNvSpPr>
          <p:nvPr>
            <p:ph type="body" sz="half" idx="2"/>
          </p:nvPr>
        </p:nvSpPr>
        <p:spPr>
          <a:xfrm>
            <a:off x="4641850" y="685800"/>
            <a:ext cx="4152900" cy="5867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AFD3E97B-7785-91B9-FFCF-277E1F8FCD79}"/>
              </a:ext>
            </a:extLst>
          </p:cNvPr>
          <p:cNvSpPr>
            <a:spLocks noGrp="1"/>
          </p:cNvSpPr>
          <p:nvPr>
            <p:ph type="dt" sz="half" idx="10"/>
          </p:nvPr>
        </p:nvSpPr>
        <p:spPr>
          <a:xfrm>
            <a:off x="685800" y="6248400"/>
            <a:ext cx="1905000" cy="457200"/>
          </a:xfrm>
        </p:spPr>
        <p:txBody>
          <a:bodyPr/>
          <a:lstStyle>
            <a:lvl1pPr>
              <a:defRPr/>
            </a:lvl1pPr>
          </a:lstStyle>
          <a:p>
            <a:endParaRPr lang="de-CH" altLang="de-DE"/>
          </a:p>
        </p:txBody>
      </p:sp>
      <p:sp>
        <p:nvSpPr>
          <p:cNvPr id="6" name="Fußzeilenplatzhalter 5">
            <a:extLst>
              <a:ext uri="{FF2B5EF4-FFF2-40B4-BE49-F238E27FC236}">
                <a16:creationId xmlns:a16="http://schemas.microsoft.com/office/drawing/2014/main" id="{87B1EFDF-4A65-5A6F-CFEE-A065D5898C87}"/>
              </a:ext>
            </a:extLst>
          </p:cNvPr>
          <p:cNvSpPr>
            <a:spLocks noGrp="1"/>
          </p:cNvSpPr>
          <p:nvPr>
            <p:ph type="ftr" sz="quarter" idx="11"/>
          </p:nvPr>
        </p:nvSpPr>
        <p:spPr>
          <a:xfrm>
            <a:off x="3124200" y="6248400"/>
            <a:ext cx="2895600" cy="457200"/>
          </a:xfrm>
        </p:spPr>
        <p:txBody>
          <a:bodyPr/>
          <a:lstStyle>
            <a:lvl1pPr>
              <a:defRPr/>
            </a:lvl1pPr>
          </a:lstStyle>
          <a:p>
            <a:endParaRPr lang="de-CH" altLang="de-DE"/>
          </a:p>
        </p:txBody>
      </p:sp>
      <p:sp>
        <p:nvSpPr>
          <p:cNvPr id="7" name="Foliennummernplatzhalter 6">
            <a:extLst>
              <a:ext uri="{FF2B5EF4-FFF2-40B4-BE49-F238E27FC236}">
                <a16:creationId xmlns:a16="http://schemas.microsoft.com/office/drawing/2014/main" id="{F935069C-A9F4-F22F-29D8-C903C93D2F50}"/>
              </a:ext>
            </a:extLst>
          </p:cNvPr>
          <p:cNvSpPr>
            <a:spLocks noGrp="1"/>
          </p:cNvSpPr>
          <p:nvPr>
            <p:ph type="sldNum" sz="quarter" idx="12"/>
          </p:nvPr>
        </p:nvSpPr>
        <p:spPr>
          <a:xfrm>
            <a:off x="6553200" y="6248400"/>
            <a:ext cx="1905000" cy="457200"/>
          </a:xfrm>
        </p:spPr>
        <p:txBody>
          <a:bodyPr/>
          <a:lstStyle>
            <a:lvl1pPr>
              <a:defRPr/>
            </a:lvl1pPr>
          </a:lstStyle>
          <a:p>
            <a:fld id="{22AA52DC-9B83-F648-AB0B-4B15770B3736}" type="slidenum">
              <a:rPr lang="de-CH" altLang="de-DE"/>
              <a:pPr/>
              <a:t>‹Nr.›</a:t>
            </a:fld>
            <a:endParaRPr lang="de-CH" altLang="de-DE"/>
          </a:p>
        </p:txBody>
      </p:sp>
    </p:spTree>
    <p:extLst>
      <p:ext uri="{BB962C8B-B14F-4D97-AF65-F5344CB8AC3E}">
        <p14:creationId xmlns:p14="http://schemas.microsoft.com/office/powerpoint/2010/main" val="2346501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el und 2 Inhalte üb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81509-D7EF-CD56-B384-32E3C2EC04C3}"/>
              </a:ext>
            </a:extLst>
          </p:cNvPr>
          <p:cNvSpPr>
            <a:spLocks noGrp="1"/>
          </p:cNvSpPr>
          <p:nvPr>
            <p:ph type="title"/>
          </p:nvPr>
        </p:nvSpPr>
        <p:spPr>
          <a:xfrm>
            <a:off x="0" y="0"/>
            <a:ext cx="9144000" cy="457200"/>
          </a:xfrm>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E79E9BCC-FC04-FADC-C16D-E45906DC6395}"/>
              </a:ext>
            </a:extLst>
          </p:cNvPr>
          <p:cNvSpPr>
            <a:spLocks noGrp="1"/>
          </p:cNvSpPr>
          <p:nvPr>
            <p:ph sz="quarter" idx="1"/>
          </p:nvPr>
        </p:nvSpPr>
        <p:spPr>
          <a:xfrm>
            <a:off x="336550" y="685800"/>
            <a:ext cx="4152900" cy="2857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B8FBBB4F-1E8C-7EF5-A425-B174664A7F99}"/>
              </a:ext>
            </a:extLst>
          </p:cNvPr>
          <p:cNvSpPr>
            <a:spLocks noGrp="1"/>
          </p:cNvSpPr>
          <p:nvPr>
            <p:ph sz="quarter" idx="2"/>
          </p:nvPr>
        </p:nvSpPr>
        <p:spPr>
          <a:xfrm>
            <a:off x="4641850" y="685800"/>
            <a:ext cx="4152900" cy="2857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1A730FFD-66BD-FA5D-0C2C-336F769BC317}"/>
              </a:ext>
            </a:extLst>
          </p:cNvPr>
          <p:cNvSpPr>
            <a:spLocks noGrp="1"/>
          </p:cNvSpPr>
          <p:nvPr>
            <p:ph type="body" sz="half" idx="3"/>
          </p:nvPr>
        </p:nvSpPr>
        <p:spPr>
          <a:xfrm>
            <a:off x="336550" y="3695700"/>
            <a:ext cx="8458200" cy="2857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Datumsplatzhalter 5">
            <a:extLst>
              <a:ext uri="{FF2B5EF4-FFF2-40B4-BE49-F238E27FC236}">
                <a16:creationId xmlns:a16="http://schemas.microsoft.com/office/drawing/2014/main" id="{4A62430D-C48F-2A5D-A789-2BDF10513901}"/>
              </a:ext>
            </a:extLst>
          </p:cNvPr>
          <p:cNvSpPr>
            <a:spLocks noGrp="1"/>
          </p:cNvSpPr>
          <p:nvPr>
            <p:ph type="dt" sz="half" idx="10"/>
          </p:nvPr>
        </p:nvSpPr>
        <p:spPr>
          <a:xfrm>
            <a:off x="685800" y="6248400"/>
            <a:ext cx="1905000" cy="457200"/>
          </a:xfrm>
        </p:spPr>
        <p:txBody>
          <a:bodyPr/>
          <a:lstStyle>
            <a:lvl1pPr>
              <a:defRPr/>
            </a:lvl1pPr>
          </a:lstStyle>
          <a:p>
            <a:endParaRPr lang="de-CH" altLang="de-DE"/>
          </a:p>
        </p:txBody>
      </p:sp>
      <p:sp>
        <p:nvSpPr>
          <p:cNvPr id="7" name="Fußzeilenplatzhalter 6">
            <a:extLst>
              <a:ext uri="{FF2B5EF4-FFF2-40B4-BE49-F238E27FC236}">
                <a16:creationId xmlns:a16="http://schemas.microsoft.com/office/drawing/2014/main" id="{EEEA5BBF-2BAA-A85E-3F3C-BF4C8D0CC241}"/>
              </a:ext>
            </a:extLst>
          </p:cNvPr>
          <p:cNvSpPr>
            <a:spLocks noGrp="1"/>
          </p:cNvSpPr>
          <p:nvPr>
            <p:ph type="ftr" sz="quarter" idx="11"/>
          </p:nvPr>
        </p:nvSpPr>
        <p:spPr>
          <a:xfrm>
            <a:off x="3124200" y="6248400"/>
            <a:ext cx="2895600" cy="457200"/>
          </a:xfrm>
        </p:spPr>
        <p:txBody>
          <a:bodyPr/>
          <a:lstStyle>
            <a:lvl1pPr>
              <a:defRPr/>
            </a:lvl1pPr>
          </a:lstStyle>
          <a:p>
            <a:endParaRPr lang="de-CH" altLang="de-DE"/>
          </a:p>
        </p:txBody>
      </p:sp>
      <p:sp>
        <p:nvSpPr>
          <p:cNvPr id="8" name="Foliennummernplatzhalter 7">
            <a:extLst>
              <a:ext uri="{FF2B5EF4-FFF2-40B4-BE49-F238E27FC236}">
                <a16:creationId xmlns:a16="http://schemas.microsoft.com/office/drawing/2014/main" id="{05C6BF2C-FABB-1960-19D0-E373C443A29D}"/>
              </a:ext>
            </a:extLst>
          </p:cNvPr>
          <p:cNvSpPr>
            <a:spLocks noGrp="1"/>
          </p:cNvSpPr>
          <p:nvPr>
            <p:ph type="sldNum" sz="quarter" idx="12"/>
          </p:nvPr>
        </p:nvSpPr>
        <p:spPr>
          <a:xfrm>
            <a:off x="6553200" y="6248400"/>
            <a:ext cx="1905000" cy="457200"/>
          </a:xfrm>
        </p:spPr>
        <p:txBody>
          <a:bodyPr/>
          <a:lstStyle>
            <a:lvl1pPr>
              <a:defRPr/>
            </a:lvl1pPr>
          </a:lstStyle>
          <a:p>
            <a:fld id="{F3B2FE1F-24D1-2F47-B495-11154BA24FD8}" type="slidenum">
              <a:rPr lang="de-CH" altLang="de-DE"/>
              <a:pPr/>
              <a:t>‹Nr.›</a:t>
            </a:fld>
            <a:endParaRPr lang="de-CH" altLang="de-DE"/>
          </a:p>
        </p:txBody>
      </p:sp>
    </p:spTree>
    <p:extLst>
      <p:ext uri="{BB962C8B-B14F-4D97-AF65-F5344CB8AC3E}">
        <p14:creationId xmlns:p14="http://schemas.microsoft.com/office/powerpoint/2010/main" val="341438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8F54A-6390-52DA-06E5-9956BFB60A57}"/>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D8638F64-BCC1-A13A-5BBF-34D92D34E2F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42FBF1A-F12B-8158-FD7E-DDF124749216}"/>
              </a:ext>
            </a:extLst>
          </p:cNvPr>
          <p:cNvSpPr>
            <a:spLocks noGrp="1"/>
          </p:cNvSpPr>
          <p:nvPr>
            <p:ph type="dt" sz="half" idx="10"/>
          </p:nvPr>
        </p:nvSpPr>
        <p:spPr/>
        <p:txBody>
          <a:bodyPr/>
          <a:lstStyle>
            <a:lvl1pPr>
              <a:defRPr/>
            </a:lvl1pPr>
          </a:lstStyle>
          <a:p>
            <a:endParaRPr lang="de-CH" altLang="de-DE"/>
          </a:p>
        </p:txBody>
      </p:sp>
      <p:sp>
        <p:nvSpPr>
          <p:cNvPr id="5" name="Fußzeilenplatzhalter 4">
            <a:extLst>
              <a:ext uri="{FF2B5EF4-FFF2-40B4-BE49-F238E27FC236}">
                <a16:creationId xmlns:a16="http://schemas.microsoft.com/office/drawing/2014/main" id="{881EAD5D-78A3-83AB-8DF8-4DF060BD7719}"/>
              </a:ext>
            </a:extLst>
          </p:cNvPr>
          <p:cNvSpPr>
            <a:spLocks noGrp="1"/>
          </p:cNvSpPr>
          <p:nvPr>
            <p:ph type="ftr" sz="quarter" idx="11"/>
          </p:nvPr>
        </p:nvSpPr>
        <p:spPr/>
        <p:txBody>
          <a:bodyPr/>
          <a:lstStyle>
            <a:lvl1pPr>
              <a:defRPr/>
            </a:lvl1pPr>
          </a:lstStyle>
          <a:p>
            <a:endParaRPr lang="de-CH" altLang="de-DE"/>
          </a:p>
        </p:txBody>
      </p:sp>
      <p:sp>
        <p:nvSpPr>
          <p:cNvPr id="6" name="Foliennummernplatzhalter 5">
            <a:extLst>
              <a:ext uri="{FF2B5EF4-FFF2-40B4-BE49-F238E27FC236}">
                <a16:creationId xmlns:a16="http://schemas.microsoft.com/office/drawing/2014/main" id="{D393453E-E837-993F-7A67-FEAD62E68D67}"/>
              </a:ext>
            </a:extLst>
          </p:cNvPr>
          <p:cNvSpPr>
            <a:spLocks noGrp="1"/>
          </p:cNvSpPr>
          <p:nvPr>
            <p:ph type="sldNum" sz="quarter" idx="12"/>
          </p:nvPr>
        </p:nvSpPr>
        <p:spPr/>
        <p:txBody>
          <a:bodyPr/>
          <a:lstStyle>
            <a:lvl1pPr>
              <a:defRPr/>
            </a:lvl1pPr>
          </a:lstStyle>
          <a:p>
            <a:fld id="{B2480BDE-0926-7A44-900E-7977B8BB5892}" type="slidenum">
              <a:rPr lang="de-CH" altLang="de-DE"/>
              <a:pPr/>
              <a:t>‹Nr.›</a:t>
            </a:fld>
            <a:endParaRPr lang="de-CH" altLang="de-DE"/>
          </a:p>
        </p:txBody>
      </p:sp>
    </p:spTree>
    <p:extLst>
      <p:ext uri="{BB962C8B-B14F-4D97-AF65-F5344CB8AC3E}">
        <p14:creationId xmlns:p14="http://schemas.microsoft.com/office/powerpoint/2010/main" val="60363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CA6A2-F482-0C66-C2D6-41C0FFB2859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BEB388A6-8FF9-E17E-2893-60A34104CC2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9B338314-8BFC-78D4-D22E-28759419573E}"/>
              </a:ext>
            </a:extLst>
          </p:cNvPr>
          <p:cNvSpPr>
            <a:spLocks noGrp="1"/>
          </p:cNvSpPr>
          <p:nvPr>
            <p:ph type="dt" sz="half" idx="10"/>
          </p:nvPr>
        </p:nvSpPr>
        <p:spPr/>
        <p:txBody>
          <a:bodyPr/>
          <a:lstStyle>
            <a:lvl1pPr>
              <a:defRPr/>
            </a:lvl1pPr>
          </a:lstStyle>
          <a:p>
            <a:endParaRPr lang="de-CH" altLang="de-DE"/>
          </a:p>
        </p:txBody>
      </p:sp>
      <p:sp>
        <p:nvSpPr>
          <p:cNvPr id="5" name="Fußzeilenplatzhalter 4">
            <a:extLst>
              <a:ext uri="{FF2B5EF4-FFF2-40B4-BE49-F238E27FC236}">
                <a16:creationId xmlns:a16="http://schemas.microsoft.com/office/drawing/2014/main" id="{95A6F66F-25D4-853B-A172-AA5E9898940A}"/>
              </a:ext>
            </a:extLst>
          </p:cNvPr>
          <p:cNvSpPr>
            <a:spLocks noGrp="1"/>
          </p:cNvSpPr>
          <p:nvPr>
            <p:ph type="ftr" sz="quarter" idx="11"/>
          </p:nvPr>
        </p:nvSpPr>
        <p:spPr/>
        <p:txBody>
          <a:bodyPr/>
          <a:lstStyle>
            <a:lvl1pPr>
              <a:defRPr/>
            </a:lvl1pPr>
          </a:lstStyle>
          <a:p>
            <a:endParaRPr lang="de-CH" altLang="de-DE"/>
          </a:p>
        </p:txBody>
      </p:sp>
      <p:sp>
        <p:nvSpPr>
          <p:cNvPr id="6" name="Foliennummernplatzhalter 5">
            <a:extLst>
              <a:ext uri="{FF2B5EF4-FFF2-40B4-BE49-F238E27FC236}">
                <a16:creationId xmlns:a16="http://schemas.microsoft.com/office/drawing/2014/main" id="{74F268AE-1201-B233-C4FC-1215B13731BA}"/>
              </a:ext>
            </a:extLst>
          </p:cNvPr>
          <p:cNvSpPr>
            <a:spLocks noGrp="1"/>
          </p:cNvSpPr>
          <p:nvPr>
            <p:ph type="sldNum" sz="quarter" idx="12"/>
          </p:nvPr>
        </p:nvSpPr>
        <p:spPr/>
        <p:txBody>
          <a:bodyPr/>
          <a:lstStyle>
            <a:lvl1pPr>
              <a:defRPr/>
            </a:lvl1pPr>
          </a:lstStyle>
          <a:p>
            <a:fld id="{3D297F2A-ED7C-1E48-A48B-F315FFAFE8D3}" type="slidenum">
              <a:rPr lang="de-CH" altLang="de-DE"/>
              <a:pPr/>
              <a:t>‹Nr.›</a:t>
            </a:fld>
            <a:endParaRPr lang="de-CH" altLang="de-DE"/>
          </a:p>
        </p:txBody>
      </p:sp>
    </p:spTree>
    <p:extLst>
      <p:ext uri="{BB962C8B-B14F-4D97-AF65-F5344CB8AC3E}">
        <p14:creationId xmlns:p14="http://schemas.microsoft.com/office/powerpoint/2010/main" val="125545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3C1562-CFA2-1DED-086F-72521B9CCC80}"/>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EB24042-341A-0F4C-6C49-FA0BD2B4BA96}"/>
              </a:ext>
            </a:extLst>
          </p:cNvPr>
          <p:cNvSpPr>
            <a:spLocks noGrp="1"/>
          </p:cNvSpPr>
          <p:nvPr>
            <p:ph sz="half" idx="1"/>
          </p:nvPr>
        </p:nvSpPr>
        <p:spPr>
          <a:xfrm>
            <a:off x="336550" y="685800"/>
            <a:ext cx="4152900" cy="5867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66622F1A-94C7-4F58-0A0B-87B5CC5E2D42}"/>
              </a:ext>
            </a:extLst>
          </p:cNvPr>
          <p:cNvSpPr>
            <a:spLocks noGrp="1"/>
          </p:cNvSpPr>
          <p:nvPr>
            <p:ph sz="half" idx="2"/>
          </p:nvPr>
        </p:nvSpPr>
        <p:spPr>
          <a:xfrm>
            <a:off x="4641850" y="685800"/>
            <a:ext cx="4152900" cy="5867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1BD3517-0109-2FFF-7AD6-C63AB5FD8E8C}"/>
              </a:ext>
            </a:extLst>
          </p:cNvPr>
          <p:cNvSpPr>
            <a:spLocks noGrp="1"/>
          </p:cNvSpPr>
          <p:nvPr>
            <p:ph type="dt" sz="half" idx="10"/>
          </p:nvPr>
        </p:nvSpPr>
        <p:spPr/>
        <p:txBody>
          <a:bodyPr/>
          <a:lstStyle>
            <a:lvl1pPr>
              <a:defRPr/>
            </a:lvl1pPr>
          </a:lstStyle>
          <a:p>
            <a:endParaRPr lang="de-CH" altLang="de-DE"/>
          </a:p>
        </p:txBody>
      </p:sp>
      <p:sp>
        <p:nvSpPr>
          <p:cNvPr id="6" name="Fußzeilenplatzhalter 5">
            <a:extLst>
              <a:ext uri="{FF2B5EF4-FFF2-40B4-BE49-F238E27FC236}">
                <a16:creationId xmlns:a16="http://schemas.microsoft.com/office/drawing/2014/main" id="{4710CAAA-A2B1-E445-5868-394995C402CE}"/>
              </a:ext>
            </a:extLst>
          </p:cNvPr>
          <p:cNvSpPr>
            <a:spLocks noGrp="1"/>
          </p:cNvSpPr>
          <p:nvPr>
            <p:ph type="ftr" sz="quarter" idx="11"/>
          </p:nvPr>
        </p:nvSpPr>
        <p:spPr/>
        <p:txBody>
          <a:bodyPr/>
          <a:lstStyle>
            <a:lvl1pPr>
              <a:defRPr/>
            </a:lvl1pPr>
          </a:lstStyle>
          <a:p>
            <a:endParaRPr lang="de-CH" altLang="de-DE"/>
          </a:p>
        </p:txBody>
      </p:sp>
      <p:sp>
        <p:nvSpPr>
          <p:cNvPr id="7" name="Foliennummernplatzhalter 6">
            <a:extLst>
              <a:ext uri="{FF2B5EF4-FFF2-40B4-BE49-F238E27FC236}">
                <a16:creationId xmlns:a16="http://schemas.microsoft.com/office/drawing/2014/main" id="{AD9BFA08-9B2F-AF59-29CA-8DE816A345E9}"/>
              </a:ext>
            </a:extLst>
          </p:cNvPr>
          <p:cNvSpPr>
            <a:spLocks noGrp="1"/>
          </p:cNvSpPr>
          <p:nvPr>
            <p:ph type="sldNum" sz="quarter" idx="12"/>
          </p:nvPr>
        </p:nvSpPr>
        <p:spPr/>
        <p:txBody>
          <a:bodyPr/>
          <a:lstStyle>
            <a:lvl1pPr>
              <a:defRPr/>
            </a:lvl1pPr>
          </a:lstStyle>
          <a:p>
            <a:fld id="{0E9EE59D-C12C-7348-AD31-5060AA41CE54}" type="slidenum">
              <a:rPr lang="de-CH" altLang="de-DE"/>
              <a:pPr/>
              <a:t>‹Nr.›</a:t>
            </a:fld>
            <a:endParaRPr lang="de-CH" altLang="de-DE"/>
          </a:p>
        </p:txBody>
      </p:sp>
    </p:spTree>
    <p:extLst>
      <p:ext uri="{BB962C8B-B14F-4D97-AF65-F5344CB8AC3E}">
        <p14:creationId xmlns:p14="http://schemas.microsoft.com/office/powerpoint/2010/main" val="314322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0EB2E-FEEE-6B7D-6FCC-E2EA85EE9D02}"/>
              </a:ext>
            </a:extLst>
          </p:cNvPr>
          <p:cNvSpPr>
            <a:spLocks noGrp="1"/>
          </p:cNvSpPr>
          <p:nvPr>
            <p:ph type="title"/>
          </p:nvPr>
        </p:nvSpPr>
        <p:spPr>
          <a:xfrm>
            <a:off x="630238" y="365125"/>
            <a:ext cx="78867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B590C531-0355-29F0-CA33-0D45C49D2D7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93E711B-E3FC-0871-7866-76F2CF6D3332}"/>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4F171B94-0912-D6AB-919C-A1EA1DBD038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2346DB4-9DAB-5532-8CA7-AEBAB95FFF81}"/>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6233F8A1-4215-31A5-94CE-DCE49084A38E}"/>
              </a:ext>
            </a:extLst>
          </p:cNvPr>
          <p:cNvSpPr>
            <a:spLocks noGrp="1"/>
          </p:cNvSpPr>
          <p:nvPr>
            <p:ph type="dt" sz="half" idx="10"/>
          </p:nvPr>
        </p:nvSpPr>
        <p:spPr/>
        <p:txBody>
          <a:bodyPr/>
          <a:lstStyle>
            <a:lvl1pPr>
              <a:defRPr/>
            </a:lvl1pPr>
          </a:lstStyle>
          <a:p>
            <a:endParaRPr lang="de-CH" altLang="de-DE"/>
          </a:p>
        </p:txBody>
      </p:sp>
      <p:sp>
        <p:nvSpPr>
          <p:cNvPr id="8" name="Fußzeilenplatzhalter 7">
            <a:extLst>
              <a:ext uri="{FF2B5EF4-FFF2-40B4-BE49-F238E27FC236}">
                <a16:creationId xmlns:a16="http://schemas.microsoft.com/office/drawing/2014/main" id="{F7E9F167-53F9-7C57-839B-5C8E341E08C3}"/>
              </a:ext>
            </a:extLst>
          </p:cNvPr>
          <p:cNvSpPr>
            <a:spLocks noGrp="1"/>
          </p:cNvSpPr>
          <p:nvPr>
            <p:ph type="ftr" sz="quarter" idx="11"/>
          </p:nvPr>
        </p:nvSpPr>
        <p:spPr/>
        <p:txBody>
          <a:bodyPr/>
          <a:lstStyle>
            <a:lvl1pPr>
              <a:defRPr/>
            </a:lvl1pPr>
          </a:lstStyle>
          <a:p>
            <a:endParaRPr lang="de-CH" altLang="de-DE"/>
          </a:p>
        </p:txBody>
      </p:sp>
      <p:sp>
        <p:nvSpPr>
          <p:cNvPr id="9" name="Foliennummernplatzhalter 8">
            <a:extLst>
              <a:ext uri="{FF2B5EF4-FFF2-40B4-BE49-F238E27FC236}">
                <a16:creationId xmlns:a16="http://schemas.microsoft.com/office/drawing/2014/main" id="{044C5B6C-9011-0851-2BA5-83BC640CA3CA}"/>
              </a:ext>
            </a:extLst>
          </p:cNvPr>
          <p:cNvSpPr>
            <a:spLocks noGrp="1"/>
          </p:cNvSpPr>
          <p:nvPr>
            <p:ph type="sldNum" sz="quarter" idx="12"/>
          </p:nvPr>
        </p:nvSpPr>
        <p:spPr/>
        <p:txBody>
          <a:bodyPr/>
          <a:lstStyle>
            <a:lvl1pPr>
              <a:defRPr/>
            </a:lvl1pPr>
          </a:lstStyle>
          <a:p>
            <a:fld id="{A07DBCB5-59EF-204F-8D6A-7A32EEFF4D80}" type="slidenum">
              <a:rPr lang="de-CH" altLang="de-DE"/>
              <a:pPr/>
              <a:t>‹Nr.›</a:t>
            </a:fld>
            <a:endParaRPr lang="de-CH" altLang="de-DE"/>
          </a:p>
        </p:txBody>
      </p:sp>
    </p:spTree>
    <p:extLst>
      <p:ext uri="{BB962C8B-B14F-4D97-AF65-F5344CB8AC3E}">
        <p14:creationId xmlns:p14="http://schemas.microsoft.com/office/powerpoint/2010/main" val="4493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1F7F7-AC58-2737-1C7E-E20EBBDBBAEA}"/>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FFB208E7-B23B-6502-860D-28564FC617F4}"/>
              </a:ext>
            </a:extLst>
          </p:cNvPr>
          <p:cNvSpPr>
            <a:spLocks noGrp="1"/>
          </p:cNvSpPr>
          <p:nvPr>
            <p:ph type="dt" sz="half" idx="10"/>
          </p:nvPr>
        </p:nvSpPr>
        <p:spPr/>
        <p:txBody>
          <a:bodyPr/>
          <a:lstStyle>
            <a:lvl1pPr>
              <a:defRPr/>
            </a:lvl1pPr>
          </a:lstStyle>
          <a:p>
            <a:endParaRPr lang="de-CH" altLang="de-DE"/>
          </a:p>
        </p:txBody>
      </p:sp>
      <p:sp>
        <p:nvSpPr>
          <p:cNvPr id="4" name="Fußzeilenplatzhalter 3">
            <a:extLst>
              <a:ext uri="{FF2B5EF4-FFF2-40B4-BE49-F238E27FC236}">
                <a16:creationId xmlns:a16="http://schemas.microsoft.com/office/drawing/2014/main" id="{6E6BB768-B96A-C5CF-130C-344E49C4B64B}"/>
              </a:ext>
            </a:extLst>
          </p:cNvPr>
          <p:cNvSpPr>
            <a:spLocks noGrp="1"/>
          </p:cNvSpPr>
          <p:nvPr>
            <p:ph type="ftr" sz="quarter" idx="11"/>
          </p:nvPr>
        </p:nvSpPr>
        <p:spPr/>
        <p:txBody>
          <a:bodyPr/>
          <a:lstStyle>
            <a:lvl1pPr>
              <a:defRPr/>
            </a:lvl1pPr>
          </a:lstStyle>
          <a:p>
            <a:endParaRPr lang="de-CH" altLang="de-DE"/>
          </a:p>
        </p:txBody>
      </p:sp>
      <p:sp>
        <p:nvSpPr>
          <p:cNvPr id="5" name="Foliennummernplatzhalter 4">
            <a:extLst>
              <a:ext uri="{FF2B5EF4-FFF2-40B4-BE49-F238E27FC236}">
                <a16:creationId xmlns:a16="http://schemas.microsoft.com/office/drawing/2014/main" id="{A0476736-6FD6-2D65-DCBB-B83B48AF31E0}"/>
              </a:ext>
            </a:extLst>
          </p:cNvPr>
          <p:cNvSpPr>
            <a:spLocks noGrp="1"/>
          </p:cNvSpPr>
          <p:nvPr>
            <p:ph type="sldNum" sz="quarter" idx="12"/>
          </p:nvPr>
        </p:nvSpPr>
        <p:spPr/>
        <p:txBody>
          <a:bodyPr/>
          <a:lstStyle>
            <a:lvl1pPr>
              <a:defRPr/>
            </a:lvl1pPr>
          </a:lstStyle>
          <a:p>
            <a:fld id="{847B913C-0700-A645-9368-4DD3659BD69D}" type="slidenum">
              <a:rPr lang="de-CH" altLang="de-DE"/>
              <a:pPr/>
              <a:t>‹Nr.›</a:t>
            </a:fld>
            <a:endParaRPr lang="de-CH" altLang="de-DE"/>
          </a:p>
        </p:txBody>
      </p:sp>
    </p:spTree>
    <p:extLst>
      <p:ext uri="{BB962C8B-B14F-4D97-AF65-F5344CB8AC3E}">
        <p14:creationId xmlns:p14="http://schemas.microsoft.com/office/powerpoint/2010/main" val="246818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22AA608-8661-D48D-17A0-76449CD72395}"/>
              </a:ext>
            </a:extLst>
          </p:cNvPr>
          <p:cNvSpPr>
            <a:spLocks noGrp="1"/>
          </p:cNvSpPr>
          <p:nvPr>
            <p:ph type="dt" sz="half" idx="10"/>
          </p:nvPr>
        </p:nvSpPr>
        <p:spPr/>
        <p:txBody>
          <a:bodyPr/>
          <a:lstStyle>
            <a:lvl1pPr>
              <a:defRPr/>
            </a:lvl1pPr>
          </a:lstStyle>
          <a:p>
            <a:endParaRPr lang="de-CH" altLang="de-DE"/>
          </a:p>
        </p:txBody>
      </p:sp>
      <p:sp>
        <p:nvSpPr>
          <p:cNvPr id="3" name="Fußzeilenplatzhalter 2">
            <a:extLst>
              <a:ext uri="{FF2B5EF4-FFF2-40B4-BE49-F238E27FC236}">
                <a16:creationId xmlns:a16="http://schemas.microsoft.com/office/drawing/2014/main" id="{2126773A-B9E2-EB5B-8208-1FA279E85F6A}"/>
              </a:ext>
            </a:extLst>
          </p:cNvPr>
          <p:cNvSpPr>
            <a:spLocks noGrp="1"/>
          </p:cNvSpPr>
          <p:nvPr>
            <p:ph type="ftr" sz="quarter" idx="11"/>
          </p:nvPr>
        </p:nvSpPr>
        <p:spPr/>
        <p:txBody>
          <a:bodyPr/>
          <a:lstStyle>
            <a:lvl1pPr>
              <a:defRPr/>
            </a:lvl1pPr>
          </a:lstStyle>
          <a:p>
            <a:endParaRPr lang="de-CH" altLang="de-DE"/>
          </a:p>
        </p:txBody>
      </p:sp>
      <p:sp>
        <p:nvSpPr>
          <p:cNvPr id="4" name="Foliennummernplatzhalter 3">
            <a:extLst>
              <a:ext uri="{FF2B5EF4-FFF2-40B4-BE49-F238E27FC236}">
                <a16:creationId xmlns:a16="http://schemas.microsoft.com/office/drawing/2014/main" id="{86BBC1B9-F2E6-472A-07B5-6C4407585856}"/>
              </a:ext>
            </a:extLst>
          </p:cNvPr>
          <p:cNvSpPr>
            <a:spLocks noGrp="1"/>
          </p:cNvSpPr>
          <p:nvPr>
            <p:ph type="sldNum" sz="quarter" idx="12"/>
          </p:nvPr>
        </p:nvSpPr>
        <p:spPr/>
        <p:txBody>
          <a:bodyPr/>
          <a:lstStyle>
            <a:lvl1pPr>
              <a:defRPr/>
            </a:lvl1pPr>
          </a:lstStyle>
          <a:p>
            <a:fld id="{1EAB6707-B9D6-6F42-AFD5-645E691721A3}" type="slidenum">
              <a:rPr lang="de-CH" altLang="de-DE"/>
              <a:pPr/>
              <a:t>‹Nr.›</a:t>
            </a:fld>
            <a:endParaRPr lang="de-CH" altLang="de-DE"/>
          </a:p>
        </p:txBody>
      </p:sp>
    </p:spTree>
    <p:extLst>
      <p:ext uri="{BB962C8B-B14F-4D97-AF65-F5344CB8AC3E}">
        <p14:creationId xmlns:p14="http://schemas.microsoft.com/office/powerpoint/2010/main" val="238378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C616C-3145-159B-3DE6-4CA466AD7243}"/>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8BB76785-ADC7-CA64-36BE-459D5D831DE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0D6F5430-4A78-95AA-8BD6-FDDE198DD3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AF94A5F-53CE-61D3-3BC5-CE8BA19E7270}"/>
              </a:ext>
            </a:extLst>
          </p:cNvPr>
          <p:cNvSpPr>
            <a:spLocks noGrp="1"/>
          </p:cNvSpPr>
          <p:nvPr>
            <p:ph type="dt" sz="half" idx="10"/>
          </p:nvPr>
        </p:nvSpPr>
        <p:spPr/>
        <p:txBody>
          <a:bodyPr/>
          <a:lstStyle>
            <a:lvl1pPr>
              <a:defRPr/>
            </a:lvl1pPr>
          </a:lstStyle>
          <a:p>
            <a:endParaRPr lang="de-CH" altLang="de-DE"/>
          </a:p>
        </p:txBody>
      </p:sp>
      <p:sp>
        <p:nvSpPr>
          <p:cNvPr id="6" name="Fußzeilenplatzhalter 5">
            <a:extLst>
              <a:ext uri="{FF2B5EF4-FFF2-40B4-BE49-F238E27FC236}">
                <a16:creationId xmlns:a16="http://schemas.microsoft.com/office/drawing/2014/main" id="{A726AE79-9B92-0FEF-668C-C348C4FF9F1E}"/>
              </a:ext>
            </a:extLst>
          </p:cNvPr>
          <p:cNvSpPr>
            <a:spLocks noGrp="1"/>
          </p:cNvSpPr>
          <p:nvPr>
            <p:ph type="ftr" sz="quarter" idx="11"/>
          </p:nvPr>
        </p:nvSpPr>
        <p:spPr/>
        <p:txBody>
          <a:bodyPr/>
          <a:lstStyle>
            <a:lvl1pPr>
              <a:defRPr/>
            </a:lvl1pPr>
          </a:lstStyle>
          <a:p>
            <a:endParaRPr lang="de-CH" altLang="de-DE"/>
          </a:p>
        </p:txBody>
      </p:sp>
      <p:sp>
        <p:nvSpPr>
          <p:cNvPr id="7" name="Foliennummernplatzhalter 6">
            <a:extLst>
              <a:ext uri="{FF2B5EF4-FFF2-40B4-BE49-F238E27FC236}">
                <a16:creationId xmlns:a16="http://schemas.microsoft.com/office/drawing/2014/main" id="{B04E9328-A07B-717B-A1B3-A212C15BD3E5}"/>
              </a:ext>
            </a:extLst>
          </p:cNvPr>
          <p:cNvSpPr>
            <a:spLocks noGrp="1"/>
          </p:cNvSpPr>
          <p:nvPr>
            <p:ph type="sldNum" sz="quarter" idx="12"/>
          </p:nvPr>
        </p:nvSpPr>
        <p:spPr/>
        <p:txBody>
          <a:bodyPr/>
          <a:lstStyle>
            <a:lvl1pPr>
              <a:defRPr/>
            </a:lvl1pPr>
          </a:lstStyle>
          <a:p>
            <a:fld id="{9368DEC4-F380-B345-95AE-B5590369DFBD}" type="slidenum">
              <a:rPr lang="de-CH" altLang="de-DE"/>
              <a:pPr/>
              <a:t>‹Nr.›</a:t>
            </a:fld>
            <a:endParaRPr lang="de-CH" altLang="de-DE"/>
          </a:p>
        </p:txBody>
      </p:sp>
    </p:spTree>
    <p:extLst>
      <p:ext uri="{BB962C8B-B14F-4D97-AF65-F5344CB8AC3E}">
        <p14:creationId xmlns:p14="http://schemas.microsoft.com/office/powerpoint/2010/main" val="255462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490D6-9249-EB23-9AF5-E0783628887F}"/>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B406E29-F6FA-3F27-3C64-217243FD95C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23F5E565-6639-2691-FC20-82A5D9B4A1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83EC0FC-E580-D9B0-C8DE-E69B5F756C75}"/>
              </a:ext>
            </a:extLst>
          </p:cNvPr>
          <p:cNvSpPr>
            <a:spLocks noGrp="1"/>
          </p:cNvSpPr>
          <p:nvPr>
            <p:ph type="dt" sz="half" idx="10"/>
          </p:nvPr>
        </p:nvSpPr>
        <p:spPr/>
        <p:txBody>
          <a:bodyPr/>
          <a:lstStyle>
            <a:lvl1pPr>
              <a:defRPr/>
            </a:lvl1pPr>
          </a:lstStyle>
          <a:p>
            <a:endParaRPr lang="de-CH" altLang="de-DE"/>
          </a:p>
        </p:txBody>
      </p:sp>
      <p:sp>
        <p:nvSpPr>
          <p:cNvPr id="6" name="Fußzeilenplatzhalter 5">
            <a:extLst>
              <a:ext uri="{FF2B5EF4-FFF2-40B4-BE49-F238E27FC236}">
                <a16:creationId xmlns:a16="http://schemas.microsoft.com/office/drawing/2014/main" id="{8F3CC206-C324-E0A6-2931-3F78841D2BF7}"/>
              </a:ext>
            </a:extLst>
          </p:cNvPr>
          <p:cNvSpPr>
            <a:spLocks noGrp="1"/>
          </p:cNvSpPr>
          <p:nvPr>
            <p:ph type="ftr" sz="quarter" idx="11"/>
          </p:nvPr>
        </p:nvSpPr>
        <p:spPr/>
        <p:txBody>
          <a:bodyPr/>
          <a:lstStyle>
            <a:lvl1pPr>
              <a:defRPr/>
            </a:lvl1pPr>
          </a:lstStyle>
          <a:p>
            <a:endParaRPr lang="de-CH" altLang="de-DE"/>
          </a:p>
        </p:txBody>
      </p:sp>
      <p:sp>
        <p:nvSpPr>
          <p:cNvPr id="7" name="Foliennummernplatzhalter 6">
            <a:extLst>
              <a:ext uri="{FF2B5EF4-FFF2-40B4-BE49-F238E27FC236}">
                <a16:creationId xmlns:a16="http://schemas.microsoft.com/office/drawing/2014/main" id="{59235BA1-D033-70D0-8335-FFE026F7C24F}"/>
              </a:ext>
            </a:extLst>
          </p:cNvPr>
          <p:cNvSpPr>
            <a:spLocks noGrp="1"/>
          </p:cNvSpPr>
          <p:nvPr>
            <p:ph type="sldNum" sz="quarter" idx="12"/>
          </p:nvPr>
        </p:nvSpPr>
        <p:spPr/>
        <p:txBody>
          <a:bodyPr/>
          <a:lstStyle>
            <a:lvl1pPr>
              <a:defRPr/>
            </a:lvl1pPr>
          </a:lstStyle>
          <a:p>
            <a:fld id="{0A92A5AC-D1CB-8043-AD1B-1FE3085A64FB}" type="slidenum">
              <a:rPr lang="de-CH" altLang="de-DE"/>
              <a:pPr/>
              <a:t>‹Nr.›</a:t>
            </a:fld>
            <a:endParaRPr lang="de-CH" altLang="de-DE"/>
          </a:p>
        </p:txBody>
      </p:sp>
    </p:spTree>
    <p:extLst>
      <p:ext uri="{BB962C8B-B14F-4D97-AF65-F5344CB8AC3E}">
        <p14:creationId xmlns:p14="http://schemas.microsoft.com/office/powerpoint/2010/main" val="234164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632293A-3740-61BA-0474-1279E9676A09}"/>
              </a:ext>
            </a:extLst>
          </p:cNvPr>
          <p:cNvSpPr>
            <a:spLocks noGrp="1" noChangeArrowheads="1"/>
          </p:cNvSpPr>
          <p:nvPr>
            <p:ph type="title"/>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altLang="de-DE"/>
              <a:t>Mastertitelformat bearbeiten</a:t>
            </a:r>
          </a:p>
        </p:txBody>
      </p:sp>
      <p:sp>
        <p:nvSpPr>
          <p:cNvPr id="52227" name="Rectangle 3">
            <a:extLst>
              <a:ext uri="{FF2B5EF4-FFF2-40B4-BE49-F238E27FC236}">
                <a16:creationId xmlns:a16="http://schemas.microsoft.com/office/drawing/2014/main" id="{A7AB747F-D376-58DD-1AB8-EADE12A0D54F}"/>
              </a:ext>
            </a:extLst>
          </p:cNvPr>
          <p:cNvSpPr>
            <a:spLocks noGrp="1" noChangeArrowheads="1"/>
          </p:cNvSpPr>
          <p:nvPr>
            <p:ph type="body" idx="1"/>
          </p:nvPr>
        </p:nvSpPr>
        <p:spPr bwMode="auto">
          <a:xfrm>
            <a:off x="336550" y="685800"/>
            <a:ext cx="8458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Mastertextformat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52228" name="Rectangle 4">
            <a:extLst>
              <a:ext uri="{FF2B5EF4-FFF2-40B4-BE49-F238E27FC236}">
                <a16:creationId xmlns:a16="http://schemas.microsoft.com/office/drawing/2014/main" id="{FDA824E4-1AF0-05C3-8E09-2719519DAADE}"/>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pitchFamily="1" charset="0"/>
              </a:defRPr>
            </a:lvl1pPr>
          </a:lstStyle>
          <a:p>
            <a:endParaRPr lang="de-CH" altLang="de-DE"/>
          </a:p>
        </p:txBody>
      </p:sp>
      <p:sp>
        <p:nvSpPr>
          <p:cNvPr id="52229" name="Rectangle 5">
            <a:extLst>
              <a:ext uri="{FF2B5EF4-FFF2-40B4-BE49-F238E27FC236}">
                <a16:creationId xmlns:a16="http://schemas.microsoft.com/office/drawing/2014/main" id="{F2090CB8-7918-DC03-DA67-FE91BBAF2E3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pitchFamily="1" charset="0"/>
              </a:defRPr>
            </a:lvl1pPr>
          </a:lstStyle>
          <a:p>
            <a:endParaRPr lang="de-CH" altLang="de-DE"/>
          </a:p>
        </p:txBody>
      </p:sp>
      <p:sp>
        <p:nvSpPr>
          <p:cNvPr id="52230" name="Rectangle 6">
            <a:extLst>
              <a:ext uri="{FF2B5EF4-FFF2-40B4-BE49-F238E27FC236}">
                <a16:creationId xmlns:a16="http://schemas.microsoft.com/office/drawing/2014/main" id="{0385BF06-DFBA-79F1-EE6C-6CED06454A0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pitchFamily="1" charset="0"/>
              </a:defRPr>
            </a:lvl1pPr>
          </a:lstStyle>
          <a:p>
            <a:fld id="{B432D9AB-0AE2-E94C-9E30-32F8C718486E}" type="slidenum">
              <a:rPr lang="de-CH" altLang="de-DE"/>
              <a:pPr/>
              <a:t>‹Nr.›</a:t>
            </a:fld>
            <a:endParaRPr lang="de-CH" altLang="de-DE"/>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fontAlgn="base">
        <a:spcBef>
          <a:spcPct val="0"/>
        </a:spcBef>
        <a:spcAft>
          <a:spcPct val="0"/>
        </a:spcAft>
        <a:defRPr sz="2400" kern="1200">
          <a:solidFill>
            <a:schemeClr val="bg1"/>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2400">
          <a:solidFill>
            <a:schemeClr val="bg1"/>
          </a:solidFill>
          <a:effectLst>
            <a:outerShdw blurRad="38100" dist="38100" dir="2700000" algn="tl">
              <a:srgbClr val="000000"/>
            </a:outerShdw>
          </a:effectLst>
          <a:latin typeface="Arial Black" panose="020B0604020202020204" pitchFamily="34" charset="0"/>
        </a:defRPr>
      </a:lvl2pPr>
      <a:lvl3pPr algn="ctr" rtl="0" fontAlgn="base">
        <a:spcBef>
          <a:spcPct val="0"/>
        </a:spcBef>
        <a:spcAft>
          <a:spcPct val="0"/>
        </a:spcAft>
        <a:defRPr sz="2400">
          <a:solidFill>
            <a:schemeClr val="bg1"/>
          </a:solidFill>
          <a:effectLst>
            <a:outerShdw blurRad="38100" dist="38100" dir="2700000" algn="tl">
              <a:srgbClr val="000000"/>
            </a:outerShdw>
          </a:effectLst>
          <a:latin typeface="Arial Black" panose="020B0604020202020204" pitchFamily="34" charset="0"/>
        </a:defRPr>
      </a:lvl3pPr>
      <a:lvl4pPr algn="ctr" rtl="0" fontAlgn="base">
        <a:spcBef>
          <a:spcPct val="0"/>
        </a:spcBef>
        <a:spcAft>
          <a:spcPct val="0"/>
        </a:spcAft>
        <a:defRPr sz="2400">
          <a:solidFill>
            <a:schemeClr val="bg1"/>
          </a:solidFill>
          <a:effectLst>
            <a:outerShdw blurRad="38100" dist="38100" dir="2700000" algn="tl">
              <a:srgbClr val="000000"/>
            </a:outerShdw>
          </a:effectLst>
          <a:latin typeface="Arial Black" panose="020B0604020202020204" pitchFamily="34" charset="0"/>
        </a:defRPr>
      </a:lvl4pPr>
      <a:lvl5pPr algn="ctr" rtl="0" fontAlgn="base">
        <a:spcBef>
          <a:spcPct val="0"/>
        </a:spcBef>
        <a:spcAft>
          <a:spcPct val="0"/>
        </a:spcAft>
        <a:defRPr sz="2400">
          <a:solidFill>
            <a:schemeClr val="bg1"/>
          </a:solidFill>
          <a:effectLst>
            <a:outerShdw blurRad="38100" dist="38100" dir="2700000" algn="tl">
              <a:srgbClr val="000000"/>
            </a:outerShdw>
          </a:effectLst>
          <a:latin typeface="Arial Black" panose="020B0604020202020204" pitchFamily="34" charset="0"/>
        </a:defRPr>
      </a:lvl5pPr>
      <a:lvl6pPr marL="457200" algn="ctr" rtl="0" fontAlgn="base">
        <a:spcBef>
          <a:spcPct val="0"/>
        </a:spcBef>
        <a:spcAft>
          <a:spcPct val="0"/>
        </a:spcAft>
        <a:defRPr sz="2400">
          <a:solidFill>
            <a:schemeClr val="bg1"/>
          </a:solidFill>
          <a:effectLst>
            <a:outerShdw blurRad="38100" dist="38100" dir="2700000" algn="tl">
              <a:srgbClr val="000000"/>
            </a:outerShdw>
          </a:effectLst>
          <a:latin typeface="Arial Black" panose="020B0604020202020204" pitchFamily="34" charset="0"/>
        </a:defRPr>
      </a:lvl6pPr>
      <a:lvl7pPr marL="914400" algn="ctr" rtl="0" fontAlgn="base">
        <a:spcBef>
          <a:spcPct val="0"/>
        </a:spcBef>
        <a:spcAft>
          <a:spcPct val="0"/>
        </a:spcAft>
        <a:defRPr sz="2400">
          <a:solidFill>
            <a:schemeClr val="bg1"/>
          </a:solidFill>
          <a:effectLst>
            <a:outerShdw blurRad="38100" dist="38100" dir="2700000" algn="tl">
              <a:srgbClr val="000000"/>
            </a:outerShdw>
          </a:effectLst>
          <a:latin typeface="Arial Black" panose="020B0604020202020204" pitchFamily="34" charset="0"/>
        </a:defRPr>
      </a:lvl7pPr>
      <a:lvl8pPr marL="1371600" algn="ctr" rtl="0" fontAlgn="base">
        <a:spcBef>
          <a:spcPct val="0"/>
        </a:spcBef>
        <a:spcAft>
          <a:spcPct val="0"/>
        </a:spcAft>
        <a:defRPr sz="2400">
          <a:solidFill>
            <a:schemeClr val="bg1"/>
          </a:solidFill>
          <a:effectLst>
            <a:outerShdw blurRad="38100" dist="38100" dir="2700000" algn="tl">
              <a:srgbClr val="000000"/>
            </a:outerShdw>
          </a:effectLst>
          <a:latin typeface="Arial Black" panose="020B0604020202020204" pitchFamily="34" charset="0"/>
        </a:defRPr>
      </a:lvl8pPr>
      <a:lvl9pPr marL="1828800" algn="ctr" rtl="0" fontAlgn="base">
        <a:spcBef>
          <a:spcPct val="0"/>
        </a:spcBef>
        <a:spcAft>
          <a:spcPct val="0"/>
        </a:spcAft>
        <a:defRPr sz="2400">
          <a:solidFill>
            <a:schemeClr val="bg1"/>
          </a:solidFill>
          <a:effectLst>
            <a:outerShdw blurRad="38100" dist="38100" dir="2700000" algn="tl">
              <a:srgbClr val="000000"/>
            </a:outerShdw>
          </a:effectLst>
          <a:latin typeface="Arial Black" panose="020B0604020202020204" pitchFamily="34" charset="0"/>
        </a:defRPr>
      </a:lvl9pPr>
    </p:titleStyle>
    <p:bodyStyle>
      <a:lvl1pPr algn="l" rtl="0" fontAlgn="base">
        <a:spcBef>
          <a:spcPct val="60000"/>
        </a:spcBef>
        <a:spcAft>
          <a:spcPct val="40000"/>
        </a:spcAft>
        <a:defRPr sz="1600" kern="1200">
          <a:solidFill>
            <a:schemeClr val="bg1"/>
          </a:solidFill>
          <a:latin typeface="+mn-lt"/>
          <a:ea typeface="+mn-ea"/>
          <a:cs typeface="+mn-cs"/>
        </a:defRPr>
      </a:lvl1pPr>
      <a:lvl2pPr marL="377825" algn="l" rtl="0" fontAlgn="base">
        <a:spcBef>
          <a:spcPct val="20000"/>
        </a:spcBef>
        <a:spcAft>
          <a:spcPct val="50000"/>
        </a:spcAft>
        <a:defRPr sz="1400" kern="1200">
          <a:solidFill>
            <a:schemeClr val="bg1"/>
          </a:solidFill>
          <a:latin typeface="+mn-lt"/>
          <a:ea typeface="+mn-ea"/>
          <a:cs typeface="+mn-cs"/>
        </a:defRPr>
      </a:lvl2pPr>
      <a:lvl3pPr marL="1187450" indent="-228600" algn="l" rtl="0" fontAlgn="base">
        <a:spcBef>
          <a:spcPct val="20000"/>
        </a:spcBef>
        <a:spcAft>
          <a:spcPct val="0"/>
        </a:spcAft>
        <a:defRPr kern="1200">
          <a:solidFill>
            <a:schemeClr val="tx1"/>
          </a:solidFill>
          <a:latin typeface="+mn-lt"/>
          <a:ea typeface="+mn-ea"/>
          <a:cs typeface="+mn-cs"/>
        </a:defRPr>
      </a:lvl3pPr>
      <a:lvl4pPr marL="1606550" indent="-228600" algn="l" rtl="0" fontAlgn="base">
        <a:spcBef>
          <a:spcPct val="20000"/>
        </a:spcBef>
        <a:spcAft>
          <a:spcPct val="0"/>
        </a:spcAft>
        <a:defRPr kern="1200">
          <a:solidFill>
            <a:schemeClr val="tx1"/>
          </a:solidFill>
          <a:latin typeface="+mn-lt"/>
          <a:ea typeface="+mn-ea"/>
          <a:cs typeface="+mn-cs"/>
        </a:defRPr>
      </a:lvl4pPr>
      <a:lvl5pPr marL="2057400" indent="-228600" algn="l" rtl="0" fontAlgn="base">
        <a:spcBef>
          <a:spcPct val="20000"/>
        </a:spcBef>
        <a:spcAft>
          <a:spcPct val="0"/>
        </a:spcAf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oleObject" Target="../embeddings/oleObject3.bin"/><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image" Target="../media/image8.emf"/><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oleObject" Target="../embeddings/oleObject5.bin"/><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image" Target="../media/image13.emf"/><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oleObject" Target="../embeddings/oleObject7.bin"/><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emf"/><Relationship Id="rId5" Type="http://schemas.openxmlformats.org/officeDocument/2006/relationships/oleObject" Target="../embeddings/oleObject8.bin"/><Relationship Id="rId4" Type="http://schemas.openxmlformats.org/officeDocument/2006/relationships/image" Target="../media/image18.emf"/><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9.bin"/><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emf"/><Relationship Id="rId5" Type="http://schemas.openxmlformats.org/officeDocument/2006/relationships/oleObject" Target="../embeddings/oleObject10.bin"/><Relationship Id="rId4" Type="http://schemas.openxmlformats.org/officeDocument/2006/relationships/image" Target="../media/image23.emf"/><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ECC2811-A562-A81A-6EDF-372999ED7AE3}"/>
              </a:ext>
            </a:extLst>
          </p:cNvPr>
          <p:cNvSpPr>
            <a:spLocks noGrp="1" noChangeArrowheads="1"/>
          </p:cNvSpPr>
          <p:nvPr>
            <p:ph type="ctrTitle"/>
          </p:nvPr>
        </p:nvSpPr>
        <p:spPr/>
        <p:txBody>
          <a:bodyPr/>
          <a:lstStyle/>
          <a:p>
            <a:r>
              <a:rPr lang="de-CH" altLang="de-DE"/>
              <a:t>«Klimavielfalt Südamerikas»</a:t>
            </a:r>
          </a:p>
        </p:txBody>
      </p:sp>
      <p:sp>
        <p:nvSpPr>
          <p:cNvPr id="2051" name="Rectangle 3">
            <a:extLst>
              <a:ext uri="{FF2B5EF4-FFF2-40B4-BE49-F238E27FC236}">
                <a16:creationId xmlns:a16="http://schemas.microsoft.com/office/drawing/2014/main" id="{770FAD6F-62D6-41EC-242A-42229FDA7DDD}"/>
              </a:ext>
            </a:extLst>
          </p:cNvPr>
          <p:cNvSpPr>
            <a:spLocks noGrp="1" noChangeArrowheads="1"/>
          </p:cNvSpPr>
          <p:nvPr>
            <p:ph type="subTitle" idx="1"/>
          </p:nvPr>
        </p:nvSpPr>
        <p:spPr/>
        <p:txBody>
          <a:bodyPr/>
          <a:lstStyle/>
          <a:p>
            <a:r>
              <a:rPr lang="de-CH" altLang="de-DE"/>
              <a:t>Ergebniskontrolle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DF04A12-B17D-CF07-BC18-EF35A8E2E96D}"/>
              </a:ext>
            </a:extLst>
          </p:cNvPr>
          <p:cNvSpPr>
            <a:spLocks noGrp="1" noChangeArrowheads="1"/>
          </p:cNvSpPr>
          <p:nvPr>
            <p:ph type="title"/>
          </p:nvPr>
        </p:nvSpPr>
        <p:spPr/>
        <p:txBody>
          <a:bodyPr/>
          <a:lstStyle/>
          <a:p>
            <a:r>
              <a:rPr lang="de-CH" altLang="de-DE"/>
              <a:t>Lage der Klima-Messstationen</a:t>
            </a:r>
          </a:p>
        </p:txBody>
      </p:sp>
      <p:grpSp>
        <p:nvGrpSpPr>
          <p:cNvPr id="15401" name="Group 41">
            <a:extLst>
              <a:ext uri="{FF2B5EF4-FFF2-40B4-BE49-F238E27FC236}">
                <a16:creationId xmlns:a16="http://schemas.microsoft.com/office/drawing/2014/main" id="{041542C3-08CB-4DA2-EAE2-7F46ED9512C2}"/>
              </a:ext>
            </a:extLst>
          </p:cNvPr>
          <p:cNvGrpSpPr>
            <a:grpSpLocks/>
          </p:cNvGrpSpPr>
          <p:nvPr/>
        </p:nvGrpSpPr>
        <p:grpSpPr bwMode="auto">
          <a:xfrm>
            <a:off x="2616200" y="685800"/>
            <a:ext cx="4165600" cy="5867400"/>
            <a:chOff x="208" y="432"/>
            <a:chExt cx="2624" cy="3696"/>
          </a:xfrm>
        </p:grpSpPr>
        <p:grpSp>
          <p:nvGrpSpPr>
            <p:cNvPr id="15390" name="Group 30">
              <a:extLst>
                <a:ext uri="{FF2B5EF4-FFF2-40B4-BE49-F238E27FC236}">
                  <a16:creationId xmlns:a16="http://schemas.microsoft.com/office/drawing/2014/main" id="{AF979954-5ABB-A4C1-8D47-746CA6280388}"/>
                </a:ext>
              </a:extLst>
            </p:cNvPr>
            <p:cNvGrpSpPr>
              <a:grpSpLocks/>
            </p:cNvGrpSpPr>
            <p:nvPr/>
          </p:nvGrpSpPr>
          <p:grpSpPr bwMode="auto">
            <a:xfrm>
              <a:off x="224" y="432"/>
              <a:ext cx="2584" cy="3696"/>
              <a:chOff x="224" y="432"/>
              <a:chExt cx="2584" cy="3696"/>
            </a:xfrm>
          </p:grpSpPr>
          <p:grpSp>
            <p:nvGrpSpPr>
              <p:cNvPr id="15388" name="Group 28">
                <a:extLst>
                  <a:ext uri="{FF2B5EF4-FFF2-40B4-BE49-F238E27FC236}">
                    <a16:creationId xmlns:a16="http://schemas.microsoft.com/office/drawing/2014/main" id="{D383AF3C-7C4F-7B53-00B6-C1607A7E180B}"/>
                  </a:ext>
                </a:extLst>
              </p:cNvPr>
              <p:cNvGrpSpPr>
                <a:grpSpLocks/>
              </p:cNvGrpSpPr>
              <p:nvPr/>
            </p:nvGrpSpPr>
            <p:grpSpPr bwMode="auto">
              <a:xfrm>
                <a:off x="224" y="432"/>
                <a:ext cx="2584" cy="3696"/>
                <a:chOff x="224" y="432"/>
                <a:chExt cx="2584" cy="3696"/>
              </a:xfrm>
            </p:grpSpPr>
            <p:pic>
              <p:nvPicPr>
                <p:cNvPr id="15365" name="Picture 5">
                  <a:extLst>
                    <a:ext uri="{FF2B5EF4-FFF2-40B4-BE49-F238E27FC236}">
                      <a16:creationId xmlns:a16="http://schemas.microsoft.com/office/drawing/2014/main" id="{9DDBDC0A-EFFB-7122-8072-D0D354EDF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 y="432"/>
                  <a:ext cx="2575" cy="369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386" name="Group 26">
                  <a:extLst>
                    <a:ext uri="{FF2B5EF4-FFF2-40B4-BE49-F238E27FC236}">
                      <a16:creationId xmlns:a16="http://schemas.microsoft.com/office/drawing/2014/main" id="{71BB7CB8-6D6B-1C4B-E220-A52A5307B05E}"/>
                    </a:ext>
                  </a:extLst>
                </p:cNvPr>
                <p:cNvGrpSpPr>
                  <a:grpSpLocks/>
                </p:cNvGrpSpPr>
                <p:nvPr/>
              </p:nvGrpSpPr>
              <p:grpSpPr bwMode="auto">
                <a:xfrm>
                  <a:off x="224" y="628"/>
                  <a:ext cx="2584" cy="3184"/>
                  <a:chOff x="224" y="628"/>
                  <a:chExt cx="2584" cy="3184"/>
                </a:xfrm>
              </p:grpSpPr>
              <p:sp>
                <p:nvSpPr>
                  <p:cNvPr id="15379" name="Line 19">
                    <a:extLst>
                      <a:ext uri="{FF2B5EF4-FFF2-40B4-BE49-F238E27FC236}">
                        <a16:creationId xmlns:a16="http://schemas.microsoft.com/office/drawing/2014/main" id="{20A4229C-A97D-9EB7-2365-50BA0F532AF5}"/>
                      </a:ext>
                    </a:extLst>
                  </p:cNvPr>
                  <p:cNvSpPr>
                    <a:spLocks noChangeShapeType="1"/>
                  </p:cNvSpPr>
                  <p:nvPr/>
                </p:nvSpPr>
                <p:spPr bwMode="auto">
                  <a:xfrm>
                    <a:off x="224" y="3812"/>
                    <a:ext cx="258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5380" name="Line 20">
                    <a:extLst>
                      <a:ext uri="{FF2B5EF4-FFF2-40B4-BE49-F238E27FC236}">
                        <a16:creationId xmlns:a16="http://schemas.microsoft.com/office/drawing/2014/main" id="{326986EB-1D90-1CDA-1D73-19E5CAFD4B9E}"/>
                      </a:ext>
                    </a:extLst>
                  </p:cNvPr>
                  <p:cNvSpPr>
                    <a:spLocks noChangeShapeType="1"/>
                  </p:cNvSpPr>
                  <p:nvPr/>
                </p:nvSpPr>
                <p:spPr bwMode="auto">
                  <a:xfrm>
                    <a:off x="224" y="3281"/>
                    <a:ext cx="258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5381" name="Line 21">
                    <a:extLst>
                      <a:ext uri="{FF2B5EF4-FFF2-40B4-BE49-F238E27FC236}">
                        <a16:creationId xmlns:a16="http://schemas.microsoft.com/office/drawing/2014/main" id="{543887E0-1292-46AA-F684-598F24AEF360}"/>
                      </a:ext>
                    </a:extLst>
                  </p:cNvPr>
                  <p:cNvSpPr>
                    <a:spLocks noChangeShapeType="1"/>
                  </p:cNvSpPr>
                  <p:nvPr/>
                </p:nvSpPr>
                <p:spPr bwMode="auto">
                  <a:xfrm>
                    <a:off x="224" y="2750"/>
                    <a:ext cx="258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5382" name="Line 22">
                    <a:extLst>
                      <a:ext uri="{FF2B5EF4-FFF2-40B4-BE49-F238E27FC236}">
                        <a16:creationId xmlns:a16="http://schemas.microsoft.com/office/drawing/2014/main" id="{80C33007-D9AC-B3CD-80A8-052ED4A24381}"/>
                      </a:ext>
                    </a:extLst>
                  </p:cNvPr>
                  <p:cNvSpPr>
                    <a:spLocks noChangeShapeType="1"/>
                  </p:cNvSpPr>
                  <p:nvPr/>
                </p:nvSpPr>
                <p:spPr bwMode="auto">
                  <a:xfrm>
                    <a:off x="224" y="2220"/>
                    <a:ext cx="258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5383" name="Line 23">
                    <a:extLst>
                      <a:ext uri="{FF2B5EF4-FFF2-40B4-BE49-F238E27FC236}">
                        <a16:creationId xmlns:a16="http://schemas.microsoft.com/office/drawing/2014/main" id="{6571AB0D-2125-9F5D-7F6D-7DC743FCF7B8}"/>
                      </a:ext>
                    </a:extLst>
                  </p:cNvPr>
                  <p:cNvSpPr>
                    <a:spLocks noChangeShapeType="1"/>
                  </p:cNvSpPr>
                  <p:nvPr/>
                </p:nvSpPr>
                <p:spPr bwMode="auto">
                  <a:xfrm>
                    <a:off x="224" y="1689"/>
                    <a:ext cx="258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5384" name="Line 24">
                    <a:extLst>
                      <a:ext uri="{FF2B5EF4-FFF2-40B4-BE49-F238E27FC236}">
                        <a16:creationId xmlns:a16="http://schemas.microsoft.com/office/drawing/2014/main" id="{6FB77C0A-6ECB-CF9E-81D5-EFE8190F1D7E}"/>
                      </a:ext>
                    </a:extLst>
                  </p:cNvPr>
                  <p:cNvSpPr>
                    <a:spLocks noChangeShapeType="1"/>
                  </p:cNvSpPr>
                  <p:nvPr/>
                </p:nvSpPr>
                <p:spPr bwMode="auto">
                  <a:xfrm>
                    <a:off x="224" y="1158"/>
                    <a:ext cx="258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5385" name="Line 25">
                    <a:extLst>
                      <a:ext uri="{FF2B5EF4-FFF2-40B4-BE49-F238E27FC236}">
                        <a16:creationId xmlns:a16="http://schemas.microsoft.com/office/drawing/2014/main" id="{4DFC5172-2345-96FE-00E5-ECB5A08347C1}"/>
                      </a:ext>
                    </a:extLst>
                  </p:cNvPr>
                  <p:cNvSpPr>
                    <a:spLocks noChangeShapeType="1"/>
                  </p:cNvSpPr>
                  <p:nvPr/>
                </p:nvSpPr>
                <p:spPr bwMode="auto">
                  <a:xfrm>
                    <a:off x="224" y="628"/>
                    <a:ext cx="258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grpSp>
          </p:grpSp>
          <p:grpSp>
            <p:nvGrpSpPr>
              <p:cNvPr id="15389" name="Group 29">
                <a:extLst>
                  <a:ext uri="{FF2B5EF4-FFF2-40B4-BE49-F238E27FC236}">
                    <a16:creationId xmlns:a16="http://schemas.microsoft.com/office/drawing/2014/main" id="{EE41F27F-85AF-6F08-A019-1016688D66C7}"/>
                  </a:ext>
                </a:extLst>
              </p:cNvPr>
              <p:cNvGrpSpPr>
                <a:grpSpLocks/>
              </p:cNvGrpSpPr>
              <p:nvPr/>
            </p:nvGrpSpPr>
            <p:grpSpPr bwMode="auto">
              <a:xfrm>
                <a:off x="432" y="534"/>
                <a:ext cx="1830" cy="3294"/>
                <a:chOff x="432" y="534"/>
                <a:chExt cx="1830" cy="3294"/>
              </a:xfrm>
            </p:grpSpPr>
            <p:sp>
              <p:nvSpPr>
                <p:cNvPr id="15366" name="Oval 6">
                  <a:extLst>
                    <a:ext uri="{FF2B5EF4-FFF2-40B4-BE49-F238E27FC236}">
                      <a16:creationId xmlns:a16="http://schemas.microsoft.com/office/drawing/2014/main" id="{0DFF1F83-67FE-D841-EE80-F7AFF8790F34}"/>
                    </a:ext>
                  </a:extLst>
                </p:cNvPr>
                <p:cNvSpPr>
                  <a:spLocks noChangeArrowheads="1"/>
                </p:cNvSpPr>
                <p:nvPr/>
              </p:nvSpPr>
              <p:spPr bwMode="auto">
                <a:xfrm>
                  <a:off x="798" y="534"/>
                  <a:ext cx="48" cy="48"/>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CH"/>
                </a:p>
              </p:txBody>
            </p:sp>
            <p:sp>
              <p:nvSpPr>
                <p:cNvPr id="15367" name="Oval 7">
                  <a:extLst>
                    <a:ext uri="{FF2B5EF4-FFF2-40B4-BE49-F238E27FC236}">
                      <a16:creationId xmlns:a16="http://schemas.microsoft.com/office/drawing/2014/main" id="{34E2F663-663A-3485-8770-18B4CD0BC44C}"/>
                    </a:ext>
                  </a:extLst>
                </p:cNvPr>
                <p:cNvSpPr>
                  <a:spLocks noChangeArrowheads="1"/>
                </p:cNvSpPr>
                <p:nvPr/>
              </p:nvSpPr>
              <p:spPr bwMode="auto">
                <a:xfrm>
                  <a:off x="1296" y="768"/>
                  <a:ext cx="48" cy="48"/>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CH"/>
                </a:p>
              </p:txBody>
            </p:sp>
            <p:sp>
              <p:nvSpPr>
                <p:cNvPr id="15368" name="Oval 8">
                  <a:extLst>
                    <a:ext uri="{FF2B5EF4-FFF2-40B4-BE49-F238E27FC236}">
                      <a16:creationId xmlns:a16="http://schemas.microsoft.com/office/drawing/2014/main" id="{2DC4646C-1D5F-A14B-F74E-681FF9AE74B4}"/>
                    </a:ext>
                  </a:extLst>
                </p:cNvPr>
                <p:cNvSpPr>
                  <a:spLocks noChangeArrowheads="1"/>
                </p:cNvSpPr>
                <p:nvPr/>
              </p:nvSpPr>
              <p:spPr bwMode="auto">
                <a:xfrm>
                  <a:off x="1374" y="1302"/>
                  <a:ext cx="48" cy="48"/>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CH"/>
                </a:p>
              </p:txBody>
            </p:sp>
            <p:sp>
              <p:nvSpPr>
                <p:cNvPr id="15369" name="Oval 9">
                  <a:extLst>
                    <a:ext uri="{FF2B5EF4-FFF2-40B4-BE49-F238E27FC236}">
                      <a16:creationId xmlns:a16="http://schemas.microsoft.com/office/drawing/2014/main" id="{4302C8B3-07FB-7B7E-4451-C28C37AD51CF}"/>
                    </a:ext>
                  </a:extLst>
                </p:cNvPr>
                <p:cNvSpPr>
                  <a:spLocks noChangeArrowheads="1"/>
                </p:cNvSpPr>
                <p:nvPr/>
              </p:nvSpPr>
              <p:spPr bwMode="auto">
                <a:xfrm>
                  <a:off x="2214" y="2334"/>
                  <a:ext cx="48" cy="48"/>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CH"/>
                </a:p>
              </p:txBody>
            </p:sp>
            <p:sp>
              <p:nvSpPr>
                <p:cNvPr id="15370" name="Oval 10">
                  <a:extLst>
                    <a:ext uri="{FF2B5EF4-FFF2-40B4-BE49-F238E27FC236}">
                      <a16:creationId xmlns:a16="http://schemas.microsoft.com/office/drawing/2014/main" id="{497F783A-91E4-6718-3D4E-4430A7880347}"/>
                    </a:ext>
                  </a:extLst>
                </p:cNvPr>
                <p:cNvSpPr>
                  <a:spLocks noChangeArrowheads="1"/>
                </p:cNvSpPr>
                <p:nvPr/>
              </p:nvSpPr>
              <p:spPr bwMode="auto">
                <a:xfrm>
                  <a:off x="942" y="3780"/>
                  <a:ext cx="48" cy="48"/>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CH"/>
                </a:p>
              </p:txBody>
            </p:sp>
            <p:sp>
              <p:nvSpPr>
                <p:cNvPr id="15371" name="Oval 11">
                  <a:extLst>
                    <a:ext uri="{FF2B5EF4-FFF2-40B4-BE49-F238E27FC236}">
                      <a16:creationId xmlns:a16="http://schemas.microsoft.com/office/drawing/2014/main" id="{54E1F986-0D3A-1E5F-9958-DDFDF07A4A1A}"/>
                    </a:ext>
                  </a:extLst>
                </p:cNvPr>
                <p:cNvSpPr>
                  <a:spLocks noChangeArrowheads="1"/>
                </p:cNvSpPr>
                <p:nvPr/>
              </p:nvSpPr>
              <p:spPr bwMode="auto">
                <a:xfrm>
                  <a:off x="678" y="3426"/>
                  <a:ext cx="48" cy="48"/>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CH"/>
                </a:p>
              </p:txBody>
            </p:sp>
            <p:sp>
              <p:nvSpPr>
                <p:cNvPr id="15372" name="Oval 12">
                  <a:extLst>
                    <a:ext uri="{FF2B5EF4-FFF2-40B4-BE49-F238E27FC236}">
                      <a16:creationId xmlns:a16="http://schemas.microsoft.com/office/drawing/2014/main" id="{F70D4664-131A-D0B2-8625-E095A46820CD}"/>
                    </a:ext>
                  </a:extLst>
                </p:cNvPr>
                <p:cNvSpPr>
                  <a:spLocks noChangeArrowheads="1"/>
                </p:cNvSpPr>
                <p:nvPr/>
              </p:nvSpPr>
              <p:spPr bwMode="auto">
                <a:xfrm>
                  <a:off x="852" y="2454"/>
                  <a:ext cx="48" cy="48"/>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CH"/>
                </a:p>
              </p:txBody>
            </p:sp>
            <p:sp>
              <p:nvSpPr>
                <p:cNvPr id="15373" name="Oval 13">
                  <a:extLst>
                    <a:ext uri="{FF2B5EF4-FFF2-40B4-BE49-F238E27FC236}">
                      <a16:creationId xmlns:a16="http://schemas.microsoft.com/office/drawing/2014/main" id="{CC8E2442-E00C-DC38-B244-C9802920937A}"/>
                    </a:ext>
                  </a:extLst>
                </p:cNvPr>
                <p:cNvSpPr>
                  <a:spLocks noChangeArrowheads="1"/>
                </p:cNvSpPr>
                <p:nvPr/>
              </p:nvSpPr>
              <p:spPr bwMode="auto">
                <a:xfrm>
                  <a:off x="1152" y="2496"/>
                  <a:ext cx="48" cy="48"/>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CH"/>
                </a:p>
              </p:txBody>
            </p:sp>
            <p:sp>
              <p:nvSpPr>
                <p:cNvPr id="15374" name="Oval 14">
                  <a:extLst>
                    <a:ext uri="{FF2B5EF4-FFF2-40B4-BE49-F238E27FC236}">
                      <a16:creationId xmlns:a16="http://schemas.microsoft.com/office/drawing/2014/main" id="{74D836B6-B38A-AA36-5983-92E153A42D39}"/>
                    </a:ext>
                  </a:extLst>
                </p:cNvPr>
                <p:cNvSpPr>
                  <a:spLocks noChangeArrowheads="1"/>
                </p:cNvSpPr>
                <p:nvPr/>
              </p:nvSpPr>
              <p:spPr bwMode="auto">
                <a:xfrm>
                  <a:off x="990" y="2040"/>
                  <a:ext cx="48" cy="48"/>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CH"/>
                </a:p>
              </p:txBody>
            </p:sp>
            <p:sp>
              <p:nvSpPr>
                <p:cNvPr id="15376" name="Oval 16">
                  <a:extLst>
                    <a:ext uri="{FF2B5EF4-FFF2-40B4-BE49-F238E27FC236}">
                      <a16:creationId xmlns:a16="http://schemas.microsoft.com/office/drawing/2014/main" id="{EB1252EA-FB4B-AA69-EBA4-B389EAAA6D31}"/>
                    </a:ext>
                  </a:extLst>
                </p:cNvPr>
                <p:cNvSpPr>
                  <a:spLocks noChangeArrowheads="1"/>
                </p:cNvSpPr>
                <p:nvPr/>
              </p:nvSpPr>
              <p:spPr bwMode="auto">
                <a:xfrm>
                  <a:off x="432" y="1152"/>
                  <a:ext cx="48" cy="48"/>
                </a:xfrm>
                <a:prstGeom prst="ellipse">
                  <a:avLst/>
                </a:prstGeom>
                <a:solidFill>
                  <a:srgbClr val="FF0000"/>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CH"/>
                </a:p>
              </p:txBody>
            </p:sp>
          </p:grpSp>
        </p:grpSp>
        <p:sp>
          <p:nvSpPr>
            <p:cNvPr id="15391" name="Rectangle 31">
              <a:extLst>
                <a:ext uri="{FF2B5EF4-FFF2-40B4-BE49-F238E27FC236}">
                  <a16:creationId xmlns:a16="http://schemas.microsoft.com/office/drawing/2014/main" id="{9D215976-44E5-6453-26B6-A177B6518FA6}"/>
                </a:ext>
              </a:extLst>
            </p:cNvPr>
            <p:cNvSpPr>
              <a:spLocks noChangeArrowheads="1"/>
            </p:cNvSpPr>
            <p:nvPr/>
          </p:nvSpPr>
          <p:spPr bwMode="auto">
            <a:xfrm>
              <a:off x="288" y="2256"/>
              <a:ext cx="799"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600">
                  <a:solidFill>
                    <a:schemeClr val="bg1"/>
                  </a:solidFill>
                </a:rPr>
                <a:t>Antofagasta</a:t>
              </a:r>
            </a:p>
          </p:txBody>
        </p:sp>
        <p:sp>
          <p:nvSpPr>
            <p:cNvPr id="15392" name="Rectangle 32">
              <a:extLst>
                <a:ext uri="{FF2B5EF4-FFF2-40B4-BE49-F238E27FC236}">
                  <a16:creationId xmlns:a16="http://schemas.microsoft.com/office/drawing/2014/main" id="{88EB0540-3CF5-C195-2BF8-FA4F2AE9FA1A}"/>
                </a:ext>
              </a:extLst>
            </p:cNvPr>
            <p:cNvSpPr>
              <a:spLocks noChangeArrowheads="1"/>
            </p:cNvSpPr>
            <p:nvPr/>
          </p:nvSpPr>
          <p:spPr bwMode="auto">
            <a:xfrm>
              <a:off x="208" y="3240"/>
              <a:ext cx="699"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600">
                  <a:solidFill>
                    <a:schemeClr val="bg1"/>
                  </a:solidFill>
                </a:rPr>
                <a:t>Isla Guafa</a:t>
              </a:r>
            </a:p>
          </p:txBody>
        </p:sp>
        <p:sp>
          <p:nvSpPr>
            <p:cNvPr id="15393" name="Rectangle 33">
              <a:extLst>
                <a:ext uri="{FF2B5EF4-FFF2-40B4-BE49-F238E27FC236}">
                  <a16:creationId xmlns:a16="http://schemas.microsoft.com/office/drawing/2014/main" id="{75BFFAD8-D452-BD1C-82FB-469844FA4339}"/>
                </a:ext>
              </a:extLst>
            </p:cNvPr>
            <p:cNvSpPr>
              <a:spLocks noChangeArrowheads="1"/>
            </p:cNvSpPr>
            <p:nvPr/>
          </p:nvSpPr>
          <p:spPr bwMode="auto">
            <a:xfrm>
              <a:off x="1152" y="1312"/>
              <a:ext cx="57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600">
                  <a:solidFill>
                    <a:schemeClr val="bg1"/>
                  </a:solidFill>
                </a:rPr>
                <a:t>Manaus</a:t>
              </a:r>
            </a:p>
          </p:txBody>
        </p:sp>
        <p:sp>
          <p:nvSpPr>
            <p:cNvPr id="15394" name="Rectangle 34">
              <a:extLst>
                <a:ext uri="{FF2B5EF4-FFF2-40B4-BE49-F238E27FC236}">
                  <a16:creationId xmlns:a16="http://schemas.microsoft.com/office/drawing/2014/main" id="{AA9BDC76-7869-2CD7-B429-D45BBC1D00C0}"/>
                </a:ext>
              </a:extLst>
            </p:cNvPr>
            <p:cNvSpPr>
              <a:spLocks noChangeArrowheads="1"/>
            </p:cNvSpPr>
            <p:nvPr/>
          </p:nvSpPr>
          <p:spPr bwMode="auto">
            <a:xfrm>
              <a:off x="1008" y="1920"/>
              <a:ext cx="51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600">
                  <a:solidFill>
                    <a:schemeClr val="bg1"/>
                  </a:solidFill>
                </a:rPr>
                <a:t>La Paz</a:t>
              </a:r>
            </a:p>
          </p:txBody>
        </p:sp>
        <p:sp>
          <p:nvSpPr>
            <p:cNvPr id="15395" name="Rectangle 35">
              <a:extLst>
                <a:ext uri="{FF2B5EF4-FFF2-40B4-BE49-F238E27FC236}">
                  <a16:creationId xmlns:a16="http://schemas.microsoft.com/office/drawing/2014/main" id="{4134DE9E-56C8-F854-79BC-1D71A73909F3}"/>
                </a:ext>
              </a:extLst>
            </p:cNvPr>
            <p:cNvSpPr>
              <a:spLocks noChangeArrowheads="1"/>
            </p:cNvSpPr>
            <p:nvPr/>
          </p:nvSpPr>
          <p:spPr bwMode="auto">
            <a:xfrm>
              <a:off x="432" y="624"/>
              <a:ext cx="714"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600">
                  <a:solidFill>
                    <a:schemeClr val="bg1"/>
                  </a:solidFill>
                </a:rPr>
                <a:t>Maracaibo</a:t>
              </a:r>
            </a:p>
          </p:txBody>
        </p:sp>
        <p:sp>
          <p:nvSpPr>
            <p:cNvPr id="15396" name="Rectangle 36">
              <a:extLst>
                <a:ext uri="{FF2B5EF4-FFF2-40B4-BE49-F238E27FC236}">
                  <a16:creationId xmlns:a16="http://schemas.microsoft.com/office/drawing/2014/main" id="{BE0B124A-60A5-795D-F4F5-158FC5A41753}"/>
                </a:ext>
              </a:extLst>
            </p:cNvPr>
            <p:cNvSpPr>
              <a:spLocks noChangeArrowheads="1"/>
            </p:cNvSpPr>
            <p:nvPr/>
          </p:nvSpPr>
          <p:spPr bwMode="auto">
            <a:xfrm>
              <a:off x="960" y="3628"/>
              <a:ext cx="1169"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600">
                  <a:solidFill>
                    <a:schemeClr val="bg1"/>
                  </a:solidFill>
                </a:rPr>
                <a:t>Puerto Santa Cruz</a:t>
              </a:r>
            </a:p>
          </p:txBody>
        </p:sp>
        <p:sp>
          <p:nvSpPr>
            <p:cNvPr id="15397" name="Rectangle 37">
              <a:extLst>
                <a:ext uri="{FF2B5EF4-FFF2-40B4-BE49-F238E27FC236}">
                  <a16:creationId xmlns:a16="http://schemas.microsoft.com/office/drawing/2014/main" id="{76828EC2-3655-6B55-A3BB-82478BE5BB71}"/>
                </a:ext>
              </a:extLst>
            </p:cNvPr>
            <p:cNvSpPr>
              <a:spLocks noChangeArrowheads="1"/>
            </p:cNvSpPr>
            <p:nvPr/>
          </p:nvSpPr>
          <p:spPr bwMode="auto">
            <a:xfrm>
              <a:off x="432" y="1152"/>
              <a:ext cx="422"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600">
                  <a:solidFill>
                    <a:schemeClr val="bg1"/>
                  </a:solidFill>
                </a:rPr>
                <a:t>Quito</a:t>
              </a:r>
            </a:p>
          </p:txBody>
        </p:sp>
        <p:sp>
          <p:nvSpPr>
            <p:cNvPr id="15398" name="Rectangle 38">
              <a:extLst>
                <a:ext uri="{FF2B5EF4-FFF2-40B4-BE49-F238E27FC236}">
                  <a16:creationId xmlns:a16="http://schemas.microsoft.com/office/drawing/2014/main" id="{E35EFC62-0A5B-217A-C6F4-46ADB20F5B9D}"/>
                </a:ext>
              </a:extLst>
            </p:cNvPr>
            <p:cNvSpPr>
              <a:spLocks noChangeArrowheads="1"/>
            </p:cNvSpPr>
            <p:nvPr/>
          </p:nvSpPr>
          <p:spPr bwMode="auto">
            <a:xfrm>
              <a:off x="1891" y="2352"/>
              <a:ext cx="941"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600">
                  <a:solidFill>
                    <a:schemeClr val="bg1"/>
                  </a:solidFill>
                </a:rPr>
                <a:t>Rio de Janeiro</a:t>
              </a:r>
            </a:p>
          </p:txBody>
        </p:sp>
        <p:sp>
          <p:nvSpPr>
            <p:cNvPr id="15399" name="Rectangle 39">
              <a:extLst>
                <a:ext uri="{FF2B5EF4-FFF2-40B4-BE49-F238E27FC236}">
                  <a16:creationId xmlns:a16="http://schemas.microsoft.com/office/drawing/2014/main" id="{23907B32-E497-28F0-8B20-5D903032F116}"/>
                </a:ext>
              </a:extLst>
            </p:cNvPr>
            <p:cNvSpPr>
              <a:spLocks noChangeArrowheads="1"/>
            </p:cNvSpPr>
            <p:nvPr/>
          </p:nvSpPr>
          <p:spPr bwMode="auto">
            <a:xfrm>
              <a:off x="864" y="2524"/>
              <a:ext cx="1397"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600">
                  <a:solidFill>
                    <a:schemeClr val="bg1"/>
                  </a:solidFill>
                </a:rPr>
                <a:t>San Salvador de Jujuy</a:t>
              </a:r>
            </a:p>
          </p:txBody>
        </p:sp>
        <p:sp>
          <p:nvSpPr>
            <p:cNvPr id="15400" name="Rectangle 40">
              <a:extLst>
                <a:ext uri="{FF2B5EF4-FFF2-40B4-BE49-F238E27FC236}">
                  <a16:creationId xmlns:a16="http://schemas.microsoft.com/office/drawing/2014/main" id="{59129988-E997-FA2D-A098-D1A851A99DA8}"/>
                </a:ext>
              </a:extLst>
            </p:cNvPr>
            <p:cNvSpPr>
              <a:spLocks noChangeArrowheads="1"/>
            </p:cNvSpPr>
            <p:nvPr/>
          </p:nvSpPr>
          <p:spPr bwMode="auto">
            <a:xfrm>
              <a:off x="1344" y="672"/>
              <a:ext cx="1404"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600">
                  <a:solidFill>
                    <a:schemeClr val="bg1"/>
                  </a:solidFill>
                </a:rPr>
                <a:t>Santa Elena de Uairen</a:t>
              </a:r>
            </a:p>
          </p:txBody>
        </p:sp>
      </p:grpSp>
      <p:sp>
        <p:nvSpPr>
          <p:cNvPr id="15402" name="Text Box 42">
            <a:extLst>
              <a:ext uri="{FF2B5EF4-FFF2-40B4-BE49-F238E27FC236}">
                <a16:creationId xmlns:a16="http://schemas.microsoft.com/office/drawing/2014/main" id="{1261B21C-E229-05BC-4000-E48E3EC58F0E}"/>
              </a:ext>
            </a:extLst>
          </p:cNvPr>
          <p:cNvSpPr txBox="1">
            <a:spLocks noChangeArrowheads="1"/>
          </p:cNvSpPr>
          <p:nvPr/>
        </p:nvSpPr>
        <p:spPr bwMode="auto">
          <a:xfrm>
            <a:off x="6858000" y="838200"/>
            <a:ext cx="5810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400">
                <a:solidFill>
                  <a:schemeClr val="bg1"/>
                </a:solidFill>
              </a:rPr>
              <a:t>10°N</a:t>
            </a:r>
          </a:p>
        </p:txBody>
      </p:sp>
      <p:sp>
        <p:nvSpPr>
          <p:cNvPr id="15403" name="Text Box 43">
            <a:extLst>
              <a:ext uri="{FF2B5EF4-FFF2-40B4-BE49-F238E27FC236}">
                <a16:creationId xmlns:a16="http://schemas.microsoft.com/office/drawing/2014/main" id="{855E83D0-E499-12E6-077A-C2EE020CEDBF}"/>
              </a:ext>
            </a:extLst>
          </p:cNvPr>
          <p:cNvSpPr txBox="1">
            <a:spLocks noChangeArrowheads="1"/>
          </p:cNvSpPr>
          <p:nvPr/>
        </p:nvSpPr>
        <p:spPr bwMode="auto">
          <a:xfrm>
            <a:off x="6858000" y="1676400"/>
            <a:ext cx="8064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ja-JP" sz="1400">
                <a:solidFill>
                  <a:schemeClr val="bg1"/>
                </a:solidFill>
              </a:rPr>
              <a:t>Äquator</a:t>
            </a:r>
            <a:endParaRPr lang="de-CH" altLang="de-DE" sz="1400">
              <a:solidFill>
                <a:schemeClr val="bg1"/>
              </a:solidFill>
            </a:endParaRPr>
          </a:p>
        </p:txBody>
      </p:sp>
      <p:sp>
        <p:nvSpPr>
          <p:cNvPr id="15404" name="Text Box 44">
            <a:extLst>
              <a:ext uri="{FF2B5EF4-FFF2-40B4-BE49-F238E27FC236}">
                <a16:creationId xmlns:a16="http://schemas.microsoft.com/office/drawing/2014/main" id="{6C16A589-B290-EFD5-A03C-146D8ADDD636}"/>
              </a:ext>
            </a:extLst>
          </p:cNvPr>
          <p:cNvSpPr txBox="1">
            <a:spLocks noChangeArrowheads="1"/>
          </p:cNvSpPr>
          <p:nvPr/>
        </p:nvSpPr>
        <p:spPr bwMode="auto">
          <a:xfrm>
            <a:off x="6858000" y="2514600"/>
            <a:ext cx="5715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400">
                <a:solidFill>
                  <a:schemeClr val="bg1"/>
                </a:solidFill>
              </a:rPr>
              <a:t>10°S</a:t>
            </a:r>
          </a:p>
        </p:txBody>
      </p:sp>
      <p:sp>
        <p:nvSpPr>
          <p:cNvPr id="15405" name="Text Box 45">
            <a:extLst>
              <a:ext uri="{FF2B5EF4-FFF2-40B4-BE49-F238E27FC236}">
                <a16:creationId xmlns:a16="http://schemas.microsoft.com/office/drawing/2014/main" id="{824B7AC0-172A-36AD-7304-B747F6157A62}"/>
              </a:ext>
            </a:extLst>
          </p:cNvPr>
          <p:cNvSpPr txBox="1">
            <a:spLocks noChangeArrowheads="1"/>
          </p:cNvSpPr>
          <p:nvPr/>
        </p:nvSpPr>
        <p:spPr bwMode="auto">
          <a:xfrm>
            <a:off x="6858000" y="3352800"/>
            <a:ext cx="5715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400">
                <a:solidFill>
                  <a:schemeClr val="bg1"/>
                </a:solidFill>
              </a:rPr>
              <a:t>20°S</a:t>
            </a:r>
          </a:p>
        </p:txBody>
      </p:sp>
      <p:sp>
        <p:nvSpPr>
          <p:cNvPr id="15406" name="Text Box 46">
            <a:extLst>
              <a:ext uri="{FF2B5EF4-FFF2-40B4-BE49-F238E27FC236}">
                <a16:creationId xmlns:a16="http://schemas.microsoft.com/office/drawing/2014/main" id="{AAB69C1E-3080-2B34-2170-4C229C210F31}"/>
              </a:ext>
            </a:extLst>
          </p:cNvPr>
          <p:cNvSpPr txBox="1">
            <a:spLocks noChangeArrowheads="1"/>
          </p:cNvSpPr>
          <p:nvPr/>
        </p:nvSpPr>
        <p:spPr bwMode="auto">
          <a:xfrm>
            <a:off x="6858000" y="4191000"/>
            <a:ext cx="5715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400">
                <a:solidFill>
                  <a:schemeClr val="bg1"/>
                </a:solidFill>
              </a:rPr>
              <a:t>30°S</a:t>
            </a:r>
          </a:p>
        </p:txBody>
      </p:sp>
      <p:sp>
        <p:nvSpPr>
          <p:cNvPr id="15407" name="Text Box 47">
            <a:extLst>
              <a:ext uri="{FF2B5EF4-FFF2-40B4-BE49-F238E27FC236}">
                <a16:creationId xmlns:a16="http://schemas.microsoft.com/office/drawing/2014/main" id="{358C63A9-57D8-13D0-0114-D04F0C71C19F}"/>
              </a:ext>
            </a:extLst>
          </p:cNvPr>
          <p:cNvSpPr txBox="1">
            <a:spLocks noChangeArrowheads="1"/>
          </p:cNvSpPr>
          <p:nvPr/>
        </p:nvSpPr>
        <p:spPr bwMode="auto">
          <a:xfrm>
            <a:off x="6858000" y="5029200"/>
            <a:ext cx="5715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400">
                <a:solidFill>
                  <a:schemeClr val="bg1"/>
                </a:solidFill>
              </a:rPr>
              <a:t>40°S</a:t>
            </a:r>
          </a:p>
        </p:txBody>
      </p:sp>
      <p:sp>
        <p:nvSpPr>
          <p:cNvPr id="15408" name="Text Box 48">
            <a:extLst>
              <a:ext uri="{FF2B5EF4-FFF2-40B4-BE49-F238E27FC236}">
                <a16:creationId xmlns:a16="http://schemas.microsoft.com/office/drawing/2014/main" id="{05ECEB2B-4571-C9D6-E0FF-B760E455C3AD}"/>
              </a:ext>
            </a:extLst>
          </p:cNvPr>
          <p:cNvSpPr txBox="1">
            <a:spLocks noChangeArrowheads="1"/>
          </p:cNvSpPr>
          <p:nvPr/>
        </p:nvSpPr>
        <p:spPr bwMode="auto">
          <a:xfrm>
            <a:off x="6858000" y="5867400"/>
            <a:ext cx="5715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400">
                <a:solidFill>
                  <a:schemeClr val="bg1"/>
                </a:solidFill>
              </a:rPr>
              <a:t>50°S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2673C89-64A4-8380-DF3B-AD3CA78C71F3}"/>
              </a:ext>
            </a:extLst>
          </p:cNvPr>
          <p:cNvSpPr>
            <a:spLocks noGrp="1" noChangeArrowheads="1"/>
          </p:cNvSpPr>
          <p:nvPr>
            <p:ph type="title"/>
          </p:nvPr>
        </p:nvSpPr>
        <p:spPr/>
        <p:txBody>
          <a:bodyPr/>
          <a:lstStyle/>
          <a:p>
            <a:r>
              <a:rPr lang="de-CH" altLang="de-DE"/>
              <a:t>Kontrolliere dich nun selbst</a:t>
            </a:r>
          </a:p>
        </p:txBody>
      </p:sp>
      <p:sp>
        <p:nvSpPr>
          <p:cNvPr id="31747" name="Rectangle 3">
            <a:extLst>
              <a:ext uri="{FF2B5EF4-FFF2-40B4-BE49-F238E27FC236}">
                <a16:creationId xmlns:a16="http://schemas.microsoft.com/office/drawing/2014/main" id="{97F249C6-A089-919B-99AD-D725EEB57C7F}"/>
              </a:ext>
            </a:extLst>
          </p:cNvPr>
          <p:cNvSpPr>
            <a:spLocks noGrp="1" noChangeArrowheads="1"/>
          </p:cNvSpPr>
          <p:nvPr>
            <p:ph type="body" idx="1"/>
          </p:nvPr>
        </p:nvSpPr>
        <p:spPr/>
        <p:txBody>
          <a:bodyPr/>
          <a:lstStyle/>
          <a:p>
            <a:r>
              <a:rPr lang="de-CH" altLang="de-DE"/>
              <a:t>Vergleiche deine Lösungen mit denjenigen auf den folgenden Folien.</a:t>
            </a:r>
          </a:p>
          <a:p>
            <a:r>
              <a:rPr lang="de-CH" altLang="de-DE"/>
              <a:t>Selbstverständlich wirst du nicht die gleichen Formulierungen verwendet haben. Korrigiere dein Notizen nur dort, wo du inhaltlich Abweichungen oder fehlende Informationen feststellst.</a:t>
            </a:r>
          </a:p>
          <a:p>
            <a:endParaRPr lang="de-CH" altLang="de-DE"/>
          </a:p>
          <a:p>
            <a:endParaRPr lang="de-CH" altLang="de-DE"/>
          </a:p>
        </p:txBody>
      </p:sp>
      <p:pic>
        <p:nvPicPr>
          <p:cNvPr id="31748" name="Picture 4">
            <a:extLst>
              <a:ext uri="{FF2B5EF4-FFF2-40B4-BE49-F238E27FC236}">
                <a16:creationId xmlns:a16="http://schemas.microsoft.com/office/drawing/2014/main" id="{5FE4B5F2-5CEF-DC35-9CF8-79E2362D5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81000"/>
            <a:ext cx="779463" cy="617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8DCE5B8-AC71-A6FC-E35D-7020BAA56867}"/>
              </a:ext>
            </a:extLst>
          </p:cNvPr>
          <p:cNvSpPr>
            <a:spLocks noGrp="1" noChangeArrowheads="1"/>
          </p:cNvSpPr>
          <p:nvPr>
            <p:ph type="title"/>
          </p:nvPr>
        </p:nvSpPr>
        <p:spPr/>
        <p:txBody>
          <a:bodyPr/>
          <a:lstStyle/>
          <a:p>
            <a:r>
              <a:rPr lang="de-CH" altLang="de-DE"/>
              <a:t>Santa Elena – Maracaibo (VE)</a:t>
            </a:r>
          </a:p>
        </p:txBody>
      </p:sp>
      <p:sp>
        <p:nvSpPr>
          <p:cNvPr id="35845" name="Rectangle 5">
            <a:extLst>
              <a:ext uri="{FF2B5EF4-FFF2-40B4-BE49-F238E27FC236}">
                <a16:creationId xmlns:a16="http://schemas.microsoft.com/office/drawing/2014/main" id="{B7532536-3A28-BB21-42F6-CF9013037619}"/>
              </a:ext>
            </a:extLst>
          </p:cNvPr>
          <p:cNvSpPr>
            <a:spLocks noGrp="1" noChangeArrowheads="1"/>
          </p:cNvSpPr>
          <p:nvPr>
            <p:ph type="body" sz="half" idx="3"/>
          </p:nvPr>
        </p:nvSpPr>
        <p:spPr>
          <a:xfrm>
            <a:off x="336550" y="3962400"/>
            <a:ext cx="8458200" cy="2590800"/>
          </a:xfrm>
        </p:spPr>
        <p:txBody>
          <a:bodyPr/>
          <a:lstStyle/>
          <a:p>
            <a:r>
              <a:rPr lang="de-CH" altLang="de-DE" sz="1400"/>
              <a:t>Beide Orte sind in der Nordhemisphäre. Somit sind Dezember und Januar nicht die wärmsten Monate. Aber wegen der Nähe zum </a:t>
            </a:r>
            <a:r>
              <a:rPr lang="de-CH" altLang="ja-JP" sz="1400">
                <a:ea typeface="ヒラギノ角ゴ Pro W3" pitchFamily="1" charset="-128"/>
              </a:rPr>
              <a:t>Äquator gibt es im Lauf des Jahres nur unbedeutende Temperaturschwankungen.</a:t>
            </a:r>
          </a:p>
          <a:p>
            <a:r>
              <a:rPr lang="de-CH" altLang="ja-JP" sz="1400">
                <a:ea typeface="ヒラギノ角ゴ Pro W3" pitchFamily="1" charset="-128"/>
              </a:rPr>
              <a:t>Die Niederschläge fallen tendenziell zur Zeit des höchsten Sonnenstandes, was zu den wechselfeuchten Tropen (Savanne) passt.</a:t>
            </a:r>
          </a:p>
          <a:p>
            <a:r>
              <a:rPr lang="de-CH" altLang="ja-JP" sz="1400">
                <a:ea typeface="ヒラギノ角ゴ Pro W3" pitchFamily="1" charset="-128"/>
              </a:rPr>
              <a:t>Die höheren Niederschläge bei Santa Elena dürften mit der Nähe zum hohen Bergen zusammen hängen.</a:t>
            </a:r>
            <a:endParaRPr lang="de-CH" altLang="de-DE" sz="1400"/>
          </a:p>
        </p:txBody>
      </p:sp>
      <p:graphicFrame>
        <p:nvGraphicFramePr>
          <p:cNvPr id="35846" name="Object 6">
            <a:extLst>
              <a:ext uri="{FF2B5EF4-FFF2-40B4-BE49-F238E27FC236}">
                <a16:creationId xmlns:a16="http://schemas.microsoft.com/office/drawing/2014/main" id="{3545B275-889E-07AB-C521-53E730EBE8DE}"/>
              </a:ext>
            </a:extLst>
          </p:cNvPr>
          <p:cNvGraphicFramePr>
            <a:graphicFrameLocks noChangeAspect="1"/>
          </p:cNvGraphicFramePr>
          <p:nvPr>
            <p:ph sz="quarter" idx="1"/>
          </p:nvPr>
        </p:nvGraphicFramePr>
        <p:xfrm>
          <a:off x="1892300" y="685800"/>
          <a:ext cx="2601913" cy="2857500"/>
        </p:xfrm>
        <a:graphic>
          <a:graphicData uri="http://schemas.openxmlformats.org/presentationml/2006/ole">
            <mc:AlternateContent xmlns:mc="http://schemas.openxmlformats.org/markup-compatibility/2006">
              <mc:Choice xmlns:v="urn:schemas-microsoft-com:vml" Requires="v">
                <p:oleObj name="Tabelle" r:id="rId3" imgW="14503400" imgH="15925800" progId="Excel.Sheet.8">
                  <p:embed/>
                </p:oleObj>
              </mc:Choice>
              <mc:Fallback>
                <p:oleObj name="Tabelle" r:id="rId3" imgW="14503400" imgH="15925800"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300" y="685800"/>
                        <a:ext cx="2601913"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a:extLst>
              <a:ext uri="{FF2B5EF4-FFF2-40B4-BE49-F238E27FC236}">
                <a16:creationId xmlns:a16="http://schemas.microsoft.com/office/drawing/2014/main" id="{D69F87B7-EF27-E393-8ED1-4685AF8CA4FA}"/>
              </a:ext>
            </a:extLst>
          </p:cNvPr>
          <p:cNvGraphicFramePr>
            <a:graphicFrameLocks noChangeAspect="1"/>
          </p:cNvGraphicFramePr>
          <p:nvPr>
            <p:ph sz="quarter" idx="2"/>
          </p:nvPr>
        </p:nvGraphicFramePr>
        <p:xfrm>
          <a:off x="4543425" y="685800"/>
          <a:ext cx="2646363" cy="2857500"/>
        </p:xfrm>
        <a:graphic>
          <a:graphicData uri="http://schemas.openxmlformats.org/presentationml/2006/ole">
            <mc:AlternateContent xmlns:mc="http://schemas.openxmlformats.org/markup-compatibility/2006">
              <mc:Choice xmlns:v="urn:schemas-microsoft-com:vml" Requires="v">
                <p:oleObj name="Tabelle" r:id="rId5" imgW="14655800" imgH="15824200" progId="Excel.Sheet.8">
                  <p:embed/>
                </p:oleObj>
              </mc:Choice>
              <mc:Fallback>
                <p:oleObj name="Tabelle" r:id="rId5" imgW="14655800" imgH="15824200" progId="Excel.Sheet.8">
                  <p:embed/>
                  <p:pic>
                    <p:nvPicPr>
                      <p:cNvPr id="0" name="Object 7"/>
                      <p:cNvPicPr>
                        <a:picLocks noRot="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425" y="685800"/>
                        <a:ext cx="2646363" cy="28575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0" name="Text Box 10">
            <a:extLst>
              <a:ext uri="{FF2B5EF4-FFF2-40B4-BE49-F238E27FC236}">
                <a16:creationId xmlns:a16="http://schemas.microsoft.com/office/drawing/2014/main" id="{B1A1D8F8-D20E-AB6D-2EA0-1F521284CE09}"/>
              </a:ext>
            </a:extLst>
          </p:cNvPr>
          <p:cNvSpPr txBox="1">
            <a:spLocks noChangeArrowheads="1"/>
          </p:cNvSpPr>
          <p:nvPr/>
        </p:nvSpPr>
        <p:spPr bwMode="auto">
          <a:xfrm>
            <a:off x="184150" y="1905000"/>
            <a:ext cx="1073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200">
                <a:solidFill>
                  <a:schemeClr val="bg1"/>
                </a:solidFill>
              </a:rPr>
              <a:t>Savanne bei </a:t>
            </a:r>
            <a:br>
              <a:rPr lang="de-CH" altLang="de-DE" sz="1200">
                <a:solidFill>
                  <a:schemeClr val="bg1"/>
                </a:solidFill>
              </a:rPr>
            </a:br>
            <a:r>
              <a:rPr lang="de-CH" altLang="de-DE" sz="1200">
                <a:solidFill>
                  <a:schemeClr val="bg1"/>
                </a:solidFill>
              </a:rPr>
              <a:t>Santa Elena</a:t>
            </a:r>
          </a:p>
        </p:txBody>
      </p:sp>
      <p:sp>
        <p:nvSpPr>
          <p:cNvPr id="35851" name="Text Box 11">
            <a:extLst>
              <a:ext uri="{FF2B5EF4-FFF2-40B4-BE49-F238E27FC236}">
                <a16:creationId xmlns:a16="http://schemas.microsoft.com/office/drawing/2014/main" id="{4B3F01C7-7215-CBA8-B2D3-D9A43689472D}"/>
              </a:ext>
            </a:extLst>
          </p:cNvPr>
          <p:cNvSpPr txBox="1">
            <a:spLocks noChangeArrowheads="1"/>
          </p:cNvSpPr>
          <p:nvPr/>
        </p:nvSpPr>
        <p:spPr bwMode="auto">
          <a:xfrm>
            <a:off x="7315200" y="2057400"/>
            <a:ext cx="8953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200">
                <a:solidFill>
                  <a:schemeClr val="bg1"/>
                </a:solidFill>
              </a:rPr>
              <a:t>Maracaibo</a:t>
            </a:r>
          </a:p>
        </p:txBody>
      </p:sp>
      <p:pic>
        <p:nvPicPr>
          <p:cNvPr id="35852" name="Picture 12">
            <a:extLst>
              <a:ext uri="{FF2B5EF4-FFF2-40B4-BE49-F238E27FC236}">
                <a16:creationId xmlns:a16="http://schemas.microsoft.com/office/drawing/2014/main" id="{E902958C-B448-6B94-6B0B-D426F5F883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685800"/>
            <a:ext cx="1530350" cy="11477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5853" name="Picture 13">
            <a:extLst>
              <a:ext uri="{FF2B5EF4-FFF2-40B4-BE49-F238E27FC236}">
                <a16:creationId xmlns:a16="http://schemas.microsoft.com/office/drawing/2014/main" id="{BA49BDCD-F47D-A8DF-D85C-DD03EF2C35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685800"/>
            <a:ext cx="1625600" cy="12192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fik 4">
            <a:extLst>
              <a:ext uri="{FF2B5EF4-FFF2-40B4-BE49-F238E27FC236}">
                <a16:creationId xmlns:a16="http://schemas.microsoft.com/office/drawing/2014/main" id="{76DDCB66-2C81-807F-43DA-E5493178AF30}"/>
              </a:ext>
            </a:extLst>
          </p:cNvPr>
          <p:cNvPicPr>
            <a:picLocks noChangeAspect="1"/>
          </p:cNvPicPr>
          <p:nvPr/>
        </p:nvPicPr>
        <p:blipFill>
          <a:blip r:embed="rId9"/>
          <a:stretch>
            <a:fillRect/>
          </a:stretch>
        </p:blipFill>
        <p:spPr>
          <a:xfrm>
            <a:off x="1850390" y="81859"/>
            <a:ext cx="5385906" cy="35297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6D563C6-4610-4881-F0D9-28F47DB0BB6F}"/>
              </a:ext>
            </a:extLst>
          </p:cNvPr>
          <p:cNvSpPr>
            <a:spLocks noGrp="1" noChangeArrowheads="1"/>
          </p:cNvSpPr>
          <p:nvPr>
            <p:ph type="title"/>
          </p:nvPr>
        </p:nvSpPr>
        <p:spPr/>
        <p:txBody>
          <a:bodyPr/>
          <a:lstStyle/>
          <a:p>
            <a:r>
              <a:rPr lang="de-CH" altLang="de-DE"/>
              <a:t>Manaus – Rio de Janeiro (BR)</a:t>
            </a:r>
          </a:p>
        </p:txBody>
      </p:sp>
      <p:sp>
        <p:nvSpPr>
          <p:cNvPr id="36869" name="Rectangle 5">
            <a:extLst>
              <a:ext uri="{FF2B5EF4-FFF2-40B4-BE49-F238E27FC236}">
                <a16:creationId xmlns:a16="http://schemas.microsoft.com/office/drawing/2014/main" id="{BD9071A2-C01A-D63E-B39B-E8CE57603AED}"/>
              </a:ext>
            </a:extLst>
          </p:cNvPr>
          <p:cNvSpPr>
            <a:spLocks noGrp="1" noChangeArrowheads="1"/>
          </p:cNvSpPr>
          <p:nvPr>
            <p:ph type="body" sz="half" idx="3"/>
          </p:nvPr>
        </p:nvSpPr>
        <p:spPr>
          <a:xfrm>
            <a:off x="336550" y="3810000"/>
            <a:ext cx="8458200" cy="2819400"/>
          </a:xfrm>
        </p:spPr>
        <p:txBody>
          <a:bodyPr/>
          <a:lstStyle/>
          <a:p>
            <a:r>
              <a:rPr lang="de-CH" altLang="de-DE" sz="1400"/>
              <a:t>Manaus liegt zwar südlich des </a:t>
            </a:r>
            <a:r>
              <a:rPr lang="de-CH" altLang="ja-JP" sz="1400">
                <a:ea typeface="ヒラギノ角ゴ Pro W3" pitchFamily="1" charset="-128"/>
              </a:rPr>
              <a:t>Äquators, aber noch immer so nahe, dass die Temperaturamplitude fast Null ist. Manaus ist in den immerfeuchten Tropen (tropischer Regenwald). Die Temperaturamplitude ist bei Rio de Janeiro, welches viel südlicher liegt, ausgeprägter. </a:t>
            </a:r>
          </a:p>
          <a:p>
            <a:r>
              <a:rPr lang="de-CH" altLang="ja-JP" sz="1400">
                <a:ea typeface="ヒラギノ角ゴ Pro W3" pitchFamily="1" charset="-128"/>
              </a:rPr>
              <a:t>Die Monatsmitteltemperaturen von Rio sind zwar subtropisch hoch, aber im Schnitt natürlich nicht ganz so hoch wie beim äquatornahen Manaus (Bemerkung am Rand: Monatsmittelwerte von rund 26°C bei Manaus mögen nicht besonders hoch erscheinen. Beachte aber, dass es sich um Tag-Nacht-Mittel aller Tage handelt! Das Julimittel im Zürcher Unterland liegt bei etwa 17°C!)</a:t>
            </a:r>
          </a:p>
          <a:p>
            <a:r>
              <a:rPr lang="de-CH" altLang="ja-JP" sz="1400">
                <a:ea typeface="ヒラギノ角ゴ Pro W3" pitchFamily="1" charset="-128"/>
              </a:rPr>
              <a:t>Beide Städte haben mehr Niederschlag, wenn die Sonne höher steht (Dezember bis April).</a:t>
            </a:r>
            <a:endParaRPr lang="de-CH" altLang="de-DE" sz="1400"/>
          </a:p>
        </p:txBody>
      </p:sp>
      <p:graphicFrame>
        <p:nvGraphicFramePr>
          <p:cNvPr id="36870" name="Object 6">
            <a:extLst>
              <a:ext uri="{FF2B5EF4-FFF2-40B4-BE49-F238E27FC236}">
                <a16:creationId xmlns:a16="http://schemas.microsoft.com/office/drawing/2014/main" id="{4B874E17-0A3A-6C2D-DD00-1EB89D156942}"/>
              </a:ext>
            </a:extLst>
          </p:cNvPr>
          <p:cNvGraphicFramePr>
            <a:graphicFrameLocks noChangeAspect="1"/>
          </p:cNvGraphicFramePr>
          <p:nvPr>
            <p:ph sz="quarter" idx="1"/>
          </p:nvPr>
        </p:nvGraphicFramePr>
        <p:xfrm>
          <a:off x="1984375" y="685800"/>
          <a:ext cx="2601913" cy="2857500"/>
        </p:xfrm>
        <a:graphic>
          <a:graphicData uri="http://schemas.openxmlformats.org/presentationml/2006/ole">
            <mc:AlternateContent xmlns:mc="http://schemas.openxmlformats.org/markup-compatibility/2006">
              <mc:Choice xmlns:v="urn:schemas-microsoft-com:vml" Requires="v">
                <p:oleObj name="Tabelle" r:id="rId3" imgW="14503400" imgH="15925800" progId="Excel.Sheet.8">
                  <p:embed/>
                </p:oleObj>
              </mc:Choice>
              <mc:Fallback>
                <p:oleObj name="Tabelle" r:id="rId3" imgW="14503400" imgH="15925800"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75" y="685800"/>
                        <a:ext cx="2601913"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1" name="Object 7">
            <a:extLst>
              <a:ext uri="{FF2B5EF4-FFF2-40B4-BE49-F238E27FC236}">
                <a16:creationId xmlns:a16="http://schemas.microsoft.com/office/drawing/2014/main" id="{F357F620-CF9C-D5EA-102C-708FBF03DAC3}"/>
              </a:ext>
            </a:extLst>
          </p:cNvPr>
          <p:cNvGraphicFramePr>
            <a:graphicFrameLocks noChangeAspect="1"/>
          </p:cNvGraphicFramePr>
          <p:nvPr>
            <p:ph sz="quarter" idx="2"/>
          </p:nvPr>
        </p:nvGraphicFramePr>
        <p:xfrm>
          <a:off x="4665663" y="685800"/>
          <a:ext cx="2646362" cy="2857500"/>
        </p:xfrm>
        <a:graphic>
          <a:graphicData uri="http://schemas.openxmlformats.org/presentationml/2006/ole">
            <mc:AlternateContent xmlns:mc="http://schemas.openxmlformats.org/markup-compatibility/2006">
              <mc:Choice xmlns:v="urn:schemas-microsoft-com:vml" Requires="v">
                <p:oleObj name="Tabelle" r:id="rId5" imgW="14655800" imgH="15824200" progId="Excel.Sheet.8">
                  <p:embed/>
                </p:oleObj>
              </mc:Choice>
              <mc:Fallback>
                <p:oleObj name="Tabelle" r:id="rId5" imgW="14655800" imgH="15824200" progId="Excel.Sheet.8">
                  <p:embed/>
                  <p:pic>
                    <p:nvPicPr>
                      <p:cNvPr id="0" name="Object 7"/>
                      <p:cNvPicPr>
                        <a:picLocks noRot="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663" y="685800"/>
                        <a:ext cx="2646362" cy="28575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872" name="Picture 8">
            <a:extLst>
              <a:ext uri="{FF2B5EF4-FFF2-40B4-BE49-F238E27FC236}">
                <a16:creationId xmlns:a16="http://schemas.microsoft.com/office/drawing/2014/main" id="{85B1DD7D-F4AE-8A81-29DB-C23E0C0A71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685800"/>
            <a:ext cx="1681163" cy="137318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3" name="Picture 9">
            <a:extLst>
              <a:ext uri="{FF2B5EF4-FFF2-40B4-BE49-F238E27FC236}">
                <a16:creationId xmlns:a16="http://schemas.microsoft.com/office/drawing/2014/main" id="{58C496AE-8586-F5E9-8897-DA7585FC2D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685800"/>
            <a:ext cx="1828800" cy="124618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4" name="Text Box 10">
            <a:extLst>
              <a:ext uri="{FF2B5EF4-FFF2-40B4-BE49-F238E27FC236}">
                <a16:creationId xmlns:a16="http://schemas.microsoft.com/office/drawing/2014/main" id="{F299ACF6-1962-8085-B016-BD212207087C}"/>
              </a:ext>
            </a:extLst>
          </p:cNvPr>
          <p:cNvSpPr txBox="1">
            <a:spLocks noChangeArrowheads="1"/>
          </p:cNvSpPr>
          <p:nvPr/>
        </p:nvSpPr>
        <p:spPr bwMode="auto">
          <a:xfrm>
            <a:off x="77788" y="1981200"/>
            <a:ext cx="1751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200">
                <a:solidFill>
                  <a:schemeClr val="bg1"/>
                </a:solidFill>
              </a:rPr>
              <a:t>Tropischer Regenwald </a:t>
            </a:r>
            <a:br>
              <a:rPr lang="de-CH" altLang="de-DE" sz="1200">
                <a:solidFill>
                  <a:schemeClr val="bg1"/>
                </a:solidFill>
              </a:rPr>
            </a:br>
            <a:r>
              <a:rPr lang="de-CH" altLang="de-DE" sz="1200">
                <a:solidFill>
                  <a:schemeClr val="bg1"/>
                </a:solidFill>
              </a:rPr>
              <a:t>bei Manaus</a:t>
            </a:r>
          </a:p>
        </p:txBody>
      </p:sp>
      <p:pic>
        <p:nvPicPr>
          <p:cNvPr id="5" name="Grafik 4">
            <a:extLst>
              <a:ext uri="{FF2B5EF4-FFF2-40B4-BE49-F238E27FC236}">
                <a16:creationId xmlns:a16="http://schemas.microsoft.com/office/drawing/2014/main" id="{3EB9EA9D-07B7-5072-BFE1-2A194A246339}"/>
              </a:ext>
            </a:extLst>
          </p:cNvPr>
          <p:cNvPicPr>
            <a:picLocks noChangeAspect="1"/>
          </p:cNvPicPr>
          <p:nvPr/>
        </p:nvPicPr>
        <p:blipFill>
          <a:blip r:embed="rId9"/>
          <a:stretch>
            <a:fillRect/>
          </a:stretch>
        </p:blipFill>
        <p:spPr>
          <a:xfrm>
            <a:off x="1945728" y="44237"/>
            <a:ext cx="5362576" cy="35287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339ECB9-D3CA-4B2A-7DC6-BA9B02FE07D9}"/>
              </a:ext>
            </a:extLst>
          </p:cNvPr>
          <p:cNvSpPr>
            <a:spLocks noGrp="1" noChangeArrowheads="1"/>
          </p:cNvSpPr>
          <p:nvPr>
            <p:ph type="title"/>
          </p:nvPr>
        </p:nvSpPr>
        <p:spPr/>
        <p:txBody>
          <a:bodyPr/>
          <a:lstStyle/>
          <a:p>
            <a:r>
              <a:rPr lang="de-CH" altLang="de-DE"/>
              <a:t>Antofagasta – S. S. de Jujuy</a:t>
            </a:r>
          </a:p>
        </p:txBody>
      </p:sp>
      <p:sp>
        <p:nvSpPr>
          <p:cNvPr id="11271" name="Rectangle 7">
            <a:extLst>
              <a:ext uri="{FF2B5EF4-FFF2-40B4-BE49-F238E27FC236}">
                <a16:creationId xmlns:a16="http://schemas.microsoft.com/office/drawing/2014/main" id="{3B7E9528-1606-76A2-7682-A337F03D57CC}"/>
              </a:ext>
            </a:extLst>
          </p:cNvPr>
          <p:cNvSpPr>
            <a:spLocks noGrp="1" noChangeArrowheads="1"/>
          </p:cNvSpPr>
          <p:nvPr>
            <p:ph type="body" sz="half" idx="3"/>
          </p:nvPr>
        </p:nvSpPr>
        <p:spPr>
          <a:xfrm>
            <a:off x="336550" y="3695700"/>
            <a:ext cx="8458200" cy="3162300"/>
          </a:xfrm>
        </p:spPr>
        <p:txBody>
          <a:bodyPr/>
          <a:lstStyle/>
          <a:p>
            <a:r>
              <a:rPr lang="de-CH" altLang="de-DE" sz="1400"/>
              <a:t>Wüstenklima bei Antofagasta (und das ausgerechnet an der Pazifikküste!) und eine klare Regenzeit in San Salvador de Jujuy, welches fast auf der gleichen geographische Breite liegt; wie ist dies möglich?</a:t>
            </a:r>
          </a:p>
          <a:p>
            <a:r>
              <a:rPr lang="de-CH" altLang="de-DE" sz="1400"/>
              <a:t>Bei beiden Orten gibt es normalerweise Wind aus Südosten oder Süden, d.h. er verläuft bei Antofagasta entweder parallel zum Meer oder vom Land aufs Meer hinaus. Bei San Salvador de Jujuy hingegen strömt die Luft gegen die Anden,muss ansteigen und es gibt Niederschlag.</a:t>
            </a:r>
          </a:p>
          <a:p>
            <a:r>
              <a:rPr lang="de-CH" altLang="de-DE" sz="1400"/>
              <a:t>Zudem ist das Meer bei Antofagasta wegen dem aus Süden kommenden Meeresstrom, dem Humboldt-Strom (Atlas S. 169), kalt. Wenn ausnahmsweise einmal Luft vom Meer auf das Land geweht wird, erwärmt sie sich sofort, was natürlich keinen Regen bringt. Antofagasta liegt also in einer typischen Küstenwüste.</a:t>
            </a:r>
          </a:p>
        </p:txBody>
      </p:sp>
      <p:graphicFrame>
        <p:nvGraphicFramePr>
          <p:cNvPr id="11272" name="Object 8">
            <a:extLst>
              <a:ext uri="{FF2B5EF4-FFF2-40B4-BE49-F238E27FC236}">
                <a16:creationId xmlns:a16="http://schemas.microsoft.com/office/drawing/2014/main" id="{C9C88776-E51B-2C8B-B0B5-BFE01548CB85}"/>
              </a:ext>
            </a:extLst>
          </p:cNvPr>
          <p:cNvGraphicFramePr>
            <a:graphicFrameLocks noChangeAspect="1"/>
          </p:cNvGraphicFramePr>
          <p:nvPr>
            <p:ph sz="quarter" idx="1"/>
          </p:nvPr>
        </p:nvGraphicFramePr>
        <p:xfrm>
          <a:off x="1962150" y="685800"/>
          <a:ext cx="2601913" cy="2857500"/>
        </p:xfrm>
        <a:graphic>
          <a:graphicData uri="http://schemas.openxmlformats.org/presentationml/2006/ole">
            <mc:AlternateContent xmlns:mc="http://schemas.openxmlformats.org/markup-compatibility/2006">
              <mc:Choice xmlns:v="urn:schemas-microsoft-com:vml" Requires="v">
                <p:oleObj name="Tabelle" r:id="rId3" imgW="14503400" imgH="15925800" progId="Excel.Sheet.8">
                  <p:embed/>
                </p:oleObj>
              </mc:Choice>
              <mc:Fallback>
                <p:oleObj name="Tabelle" r:id="rId3" imgW="14503400" imgH="15925800" progId="Excel.Shee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150" y="685800"/>
                        <a:ext cx="2601913"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3" name="Object 9">
            <a:extLst>
              <a:ext uri="{FF2B5EF4-FFF2-40B4-BE49-F238E27FC236}">
                <a16:creationId xmlns:a16="http://schemas.microsoft.com/office/drawing/2014/main" id="{3D612133-CC7F-916C-09BD-16243E17E4E2}"/>
              </a:ext>
            </a:extLst>
          </p:cNvPr>
          <p:cNvGraphicFramePr>
            <a:graphicFrameLocks noChangeAspect="1"/>
          </p:cNvGraphicFramePr>
          <p:nvPr>
            <p:ph sz="quarter" idx="2"/>
          </p:nvPr>
        </p:nvGraphicFramePr>
        <p:xfrm>
          <a:off x="4654550" y="685800"/>
          <a:ext cx="2646363" cy="2857500"/>
        </p:xfrm>
        <a:graphic>
          <a:graphicData uri="http://schemas.openxmlformats.org/presentationml/2006/ole">
            <mc:AlternateContent xmlns:mc="http://schemas.openxmlformats.org/markup-compatibility/2006">
              <mc:Choice xmlns:v="urn:schemas-microsoft-com:vml" Requires="v">
                <p:oleObj name="Tabelle" r:id="rId5" imgW="14655800" imgH="15824200" progId="Excel.Sheet.8">
                  <p:embed/>
                </p:oleObj>
              </mc:Choice>
              <mc:Fallback>
                <p:oleObj name="Tabelle" r:id="rId5" imgW="14655800" imgH="15824200" progId="Excel.Sheet.8">
                  <p:embed/>
                  <p:pic>
                    <p:nvPicPr>
                      <p:cNvPr id="0" name="Object 9"/>
                      <p:cNvPicPr>
                        <a:picLocks noRot="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4550" y="685800"/>
                        <a:ext cx="2646363" cy="28575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275" name="Picture 11">
            <a:extLst>
              <a:ext uri="{FF2B5EF4-FFF2-40B4-BE49-F238E27FC236}">
                <a16:creationId xmlns:a16="http://schemas.microsoft.com/office/drawing/2014/main" id="{F12203C8-CF5E-550D-478B-0E3A4E3CFD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685800"/>
            <a:ext cx="1720850" cy="11795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12">
            <a:extLst>
              <a:ext uri="{FF2B5EF4-FFF2-40B4-BE49-F238E27FC236}">
                <a16:creationId xmlns:a16="http://schemas.microsoft.com/office/drawing/2014/main" id="{1281D863-0A45-7B18-2845-0954D63FFD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685800"/>
            <a:ext cx="1708150" cy="11763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7" name="Text Box 13">
            <a:extLst>
              <a:ext uri="{FF2B5EF4-FFF2-40B4-BE49-F238E27FC236}">
                <a16:creationId xmlns:a16="http://schemas.microsoft.com/office/drawing/2014/main" id="{CA99DD75-D539-268D-F9D2-15251D34F1DC}"/>
              </a:ext>
            </a:extLst>
          </p:cNvPr>
          <p:cNvSpPr txBox="1">
            <a:spLocks noChangeArrowheads="1"/>
          </p:cNvSpPr>
          <p:nvPr/>
        </p:nvSpPr>
        <p:spPr bwMode="auto">
          <a:xfrm>
            <a:off x="7392988" y="1981200"/>
            <a:ext cx="1489075"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200">
                <a:solidFill>
                  <a:schemeClr val="bg1"/>
                </a:solidFill>
              </a:rPr>
              <a:t>Rinderzucht im </a:t>
            </a:r>
            <a:br>
              <a:rPr lang="de-CH" altLang="de-DE" sz="1200">
                <a:solidFill>
                  <a:schemeClr val="bg1"/>
                </a:solidFill>
              </a:rPr>
            </a:br>
            <a:r>
              <a:rPr lang="de-CH" altLang="de-DE" sz="1200">
                <a:solidFill>
                  <a:schemeClr val="bg1"/>
                </a:solidFill>
              </a:rPr>
              <a:t>fruchtbaren Gebiet </a:t>
            </a:r>
            <a:br>
              <a:rPr lang="de-CH" altLang="de-DE" sz="1200">
                <a:solidFill>
                  <a:schemeClr val="bg1"/>
                </a:solidFill>
              </a:rPr>
            </a:br>
            <a:r>
              <a:rPr lang="de-CH" altLang="de-DE" sz="1200">
                <a:solidFill>
                  <a:schemeClr val="bg1"/>
                </a:solidFill>
              </a:rPr>
              <a:t>bei Jujuy</a:t>
            </a:r>
          </a:p>
        </p:txBody>
      </p:sp>
      <p:sp>
        <p:nvSpPr>
          <p:cNvPr id="11278" name="Text Box 14">
            <a:extLst>
              <a:ext uri="{FF2B5EF4-FFF2-40B4-BE49-F238E27FC236}">
                <a16:creationId xmlns:a16="http://schemas.microsoft.com/office/drawing/2014/main" id="{12B79EEA-802A-D7E2-CC54-D5DC19622FAA}"/>
              </a:ext>
            </a:extLst>
          </p:cNvPr>
          <p:cNvSpPr txBox="1">
            <a:spLocks noChangeArrowheads="1"/>
          </p:cNvSpPr>
          <p:nvPr/>
        </p:nvSpPr>
        <p:spPr bwMode="auto">
          <a:xfrm>
            <a:off x="152400" y="1981200"/>
            <a:ext cx="135413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200">
                <a:solidFill>
                  <a:schemeClr val="bg1"/>
                </a:solidFill>
              </a:rPr>
              <a:t>Kieswüste im</a:t>
            </a:r>
            <a:br>
              <a:rPr lang="de-CH" altLang="de-DE" sz="1200">
                <a:solidFill>
                  <a:schemeClr val="bg1"/>
                </a:solidFill>
              </a:rPr>
            </a:br>
            <a:r>
              <a:rPr lang="de-CH" altLang="de-DE" sz="1200">
                <a:solidFill>
                  <a:schemeClr val="bg1"/>
                </a:solidFill>
              </a:rPr>
              <a:t>Landesinnern bei</a:t>
            </a:r>
            <a:br>
              <a:rPr lang="de-CH" altLang="de-DE" sz="1200">
                <a:solidFill>
                  <a:schemeClr val="bg1"/>
                </a:solidFill>
              </a:rPr>
            </a:br>
            <a:r>
              <a:rPr lang="de-CH" altLang="de-DE" sz="1200">
                <a:solidFill>
                  <a:schemeClr val="bg1"/>
                </a:solidFill>
              </a:rPr>
              <a:t>Antofagasta</a:t>
            </a:r>
          </a:p>
        </p:txBody>
      </p:sp>
      <p:pic>
        <p:nvPicPr>
          <p:cNvPr id="5" name="Grafik 4">
            <a:extLst>
              <a:ext uri="{FF2B5EF4-FFF2-40B4-BE49-F238E27FC236}">
                <a16:creationId xmlns:a16="http://schemas.microsoft.com/office/drawing/2014/main" id="{AAC7DA64-8373-B0C5-D565-A091489224D0}"/>
              </a:ext>
            </a:extLst>
          </p:cNvPr>
          <p:cNvPicPr>
            <a:picLocks noChangeAspect="1"/>
          </p:cNvPicPr>
          <p:nvPr/>
        </p:nvPicPr>
        <p:blipFill>
          <a:blip r:embed="rId9"/>
          <a:stretch>
            <a:fillRect/>
          </a:stretch>
        </p:blipFill>
        <p:spPr>
          <a:xfrm>
            <a:off x="1931193" y="44270"/>
            <a:ext cx="5414169" cy="35287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89ECE56-91E5-AC6F-FDB7-060C1B3E70E3}"/>
              </a:ext>
            </a:extLst>
          </p:cNvPr>
          <p:cNvSpPr>
            <a:spLocks noGrp="1" noChangeArrowheads="1"/>
          </p:cNvSpPr>
          <p:nvPr>
            <p:ph type="title"/>
          </p:nvPr>
        </p:nvSpPr>
        <p:spPr/>
        <p:txBody>
          <a:bodyPr/>
          <a:lstStyle/>
          <a:p>
            <a:r>
              <a:rPr lang="de-CH" altLang="de-DE"/>
              <a:t>Isla Guafa (CL) – P. S. Cruz (AR)</a:t>
            </a:r>
          </a:p>
        </p:txBody>
      </p:sp>
      <p:sp>
        <p:nvSpPr>
          <p:cNvPr id="38917" name="Rectangle 5">
            <a:extLst>
              <a:ext uri="{FF2B5EF4-FFF2-40B4-BE49-F238E27FC236}">
                <a16:creationId xmlns:a16="http://schemas.microsoft.com/office/drawing/2014/main" id="{34521E82-6380-31F0-47B9-1929AEA7CA42}"/>
              </a:ext>
            </a:extLst>
          </p:cNvPr>
          <p:cNvSpPr>
            <a:spLocks noGrp="1" noChangeArrowheads="1"/>
          </p:cNvSpPr>
          <p:nvPr>
            <p:ph type="body" sz="half" idx="3"/>
          </p:nvPr>
        </p:nvSpPr>
        <p:spPr>
          <a:xfrm>
            <a:off x="336550" y="3962400"/>
            <a:ext cx="8458200" cy="2667000"/>
          </a:xfrm>
        </p:spPr>
        <p:txBody>
          <a:bodyPr/>
          <a:lstStyle/>
          <a:p>
            <a:r>
              <a:rPr lang="de-CH" altLang="de-DE" sz="1400"/>
              <a:t>Zwischen 40 und 50°SB sind wir hier auf der Breitenlage der gemässigten Zone. Typisch für diese sind (neben den gemässigten bis kühlen Temperaturen) die Westwinde. Diese führen feuchte Luft vom Pazifik gegen die chilenische Küste (Isla Guafa), wo Steigungsregen entsteht. Bis die Luft auf der Ostseite der Anden angekommen ist, ist sie abgetrocknet. Deshalb ist der Osten Patagoniens steppen- bis wüstenhaft, trotz der kühlen Temperaturen.</a:t>
            </a:r>
          </a:p>
          <a:p>
            <a:r>
              <a:rPr lang="de-CH" altLang="de-DE" sz="1400"/>
              <a:t>Die geringere Temperaturamplitude von Isla Guafa kommt daher, dass der Ozen stärker ausgleichend auf die Temperatur wirkt als bei Puerto Santa Cruz. Dieses liegt zwar auch an der Küste, hat aber den Wind meist vom Land her.</a:t>
            </a:r>
          </a:p>
        </p:txBody>
      </p:sp>
      <p:graphicFrame>
        <p:nvGraphicFramePr>
          <p:cNvPr id="38918" name="Object 6">
            <a:extLst>
              <a:ext uri="{FF2B5EF4-FFF2-40B4-BE49-F238E27FC236}">
                <a16:creationId xmlns:a16="http://schemas.microsoft.com/office/drawing/2014/main" id="{FB809273-5183-FADF-3F7B-81D56FCD205E}"/>
              </a:ext>
            </a:extLst>
          </p:cNvPr>
          <p:cNvGraphicFramePr>
            <a:graphicFrameLocks noChangeAspect="1"/>
          </p:cNvGraphicFramePr>
          <p:nvPr>
            <p:ph sz="quarter" idx="2"/>
          </p:nvPr>
        </p:nvGraphicFramePr>
        <p:xfrm>
          <a:off x="4713288" y="685800"/>
          <a:ext cx="2601912" cy="2857500"/>
        </p:xfrm>
        <a:graphic>
          <a:graphicData uri="http://schemas.openxmlformats.org/presentationml/2006/ole">
            <mc:AlternateContent xmlns:mc="http://schemas.openxmlformats.org/markup-compatibility/2006">
              <mc:Choice xmlns:v="urn:schemas-microsoft-com:vml" Requires="v">
                <p:oleObj name="Tabelle" r:id="rId3" imgW="14503400" imgH="15925800" progId="Excel.Sheet.8">
                  <p:embed/>
                </p:oleObj>
              </mc:Choice>
              <mc:Fallback>
                <p:oleObj name="Tabelle" r:id="rId3" imgW="14503400" imgH="15925800"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685800"/>
                        <a:ext cx="260191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9" name="Object 7">
            <a:extLst>
              <a:ext uri="{FF2B5EF4-FFF2-40B4-BE49-F238E27FC236}">
                <a16:creationId xmlns:a16="http://schemas.microsoft.com/office/drawing/2014/main" id="{38FC75DC-63F9-EABF-9E93-600141049348}"/>
              </a:ext>
            </a:extLst>
          </p:cNvPr>
          <p:cNvGraphicFramePr>
            <a:graphicFrameLocks noChangeAspect="1"/>
          </p:cNvGraphicFramePr>
          <p:nvPr>
            <p:ph sz="quarter" idx="1"/>
          </p:nvPr>
        </p:nvGraphicFramePr>
        <p:xfrm>
          <a:off x="1947863" y="685800"/>
          <a:ext cx="2646362" cy="2857500"/>
        </p:xfrm>
        <a:graphic>
          <a:graphicData uri="http://schemas.openxmlformats.org/presentationml/2006/ole">
            <mc:AlternateContent xmlns:mc="http://schemas.openxmlformats.org/markup-compatibility/2006">
              <mc:Choice xmlns:v="urn:schemas-microsoft-com:vml" Requires="v">
                <p:oleObj name="Tabelle" r:id="rId5" imgW="14655800" imgH="15824200" progId="Excel.Sheet.8">
                  <p:embed/>
                </p:oleObj>
              </mc:Choice>
              <mc:Fallback>
                <p:oleObj name="Tabelle" r:id="rId5" imgW="14655800" imgH="15824200" progId="Excel.Shee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685800"/>
                        <a:ext cx="264636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920" name="Picture 8">
            <a:extLst>
              <a:ext uri="{FF2B5EF4-FFF2-40B4-BE49-F238E27FC236}">
                <a16:creationId xmlns:a16="http://schemas.microsoft.com/office/drawing/2014/main" id="{31927A20-7055-5DF1-DB7E-438F88EC41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685800"/>
            <a:ext cx="1720850" cy="118268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2" name="Picture 10">
            <a:extLst>
              <a:ext uri="{FF2B5EF4-FFF2-40B4-BE49-F238E27FC236}">
                <a16:creationId xmlns:a16="http://schemas.microsoft.com/office/drawing/2014/main" id="{A0D68E8D-12F2-78C1-2EFE-F7297CA9B3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5850" y="685800"/>
            <a:ext cx="1631950" cy="10731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4" name="Text Box 12">
            <a:extLst>
              <a:ext uri="{FF2B5EF4-FFF2-40B4-BE49-F238E27FC236}">
                <a16:creationId xmlns:a16="http://schemas.microsoft.com/office/drawing/2014/main" id="{4CB2A2F2-B2DC-0212-F9F2-34015189F4DB}"/>
              </a:ext>
            </a:extLst>
          </p:cNvPr>
          <p:cNvSpPr txBox="1">
            <a:spLocks noChangeArrowheads="1"/>
          </p:cNvSpPr>
          <p:nvPr/>
        </p:nvSpPr>
        <p:spPr bwMode="auto">
          <a:xfrm>
            <a:off x="7392988" y="1981200"/>
            <a:ext cx="1717675"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200">
                <a:solidFill>
                  <a:schemeClr val="bg1"/>
                </a:solidFill>
              </a:rPr>
              <a:t>Die endlose Weite und</a:t>
            </a:r>
            <a:br>
              <a:rPr lang="de-CH" altLang="de-DE" sz="1200">
                <a:solidFill>
                  <a:schemeClr val="bg1"/>
                </a:solidFill>
              </a:rPr>
            </a:br>
            <a:r>
              <a:rPr lang="de-CH" altLang="de-DE" sz="1200">
                <a:solidFill>
                  <a:schemeClr val="bg1"/>
                </a:solidFill>
              </a:rPr>
              <a:t>Steppenlandschaft</a:t>
            </a:r>
            <a:br>
              <a:rPr lang="de-CH" altLang="de-DE" sz="1200">
                <a:solidFill>
                  <a:schemeClr val="bg1"/>
                </a:solidFill>
              </a:rPr>
            </a:br>
            <a:r>
              <a:rPr lang="de-CH" altLang="de-DE" sz="1200">
                <a:solidFill>
                  <a:schemeClr val="bg1"/>
                </a:solidFill>
              </a:rPr>
              <a:t>Ostpatagoniens</a:t>
            </a:r>
          </a:p>
        </p:txBody>
      </p:sp>
      <p:sp>
        <p:nvSpPr>
          <p:cNvPr id="38925" name="Text Box 13">
            <a:extLst>
              <a:ext uri="{FF2B5EF4-FFF2-40B4-BE49-F238E27FC236}">
                <a16:creationId xmlns:a16="http://schemas.microsoft.com/office/drawing/2014/main" id="{2C472DD0-5B31-145C-7178-21B94740BD99}"/>
              </a:ext>
            </a:extLst>
          </p:cNvPr>
          <p:cNvSpPr txBox="1">
            <a:spLocks noChangeArrowheads="1"/>
          </p:cNvSpPr>
          <p:nvPr/>
        </p:nvSpPr>
        <p:spPr bwMode="auto">
          <a:xfrm>
            <a:off x="111125" y="2027238"/>
            <a:ext cx="1428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200">
                <a:solidFill>
                  <a:schemeClr val="bg1"/>
                </a:solidFill>
              </a:rPr>
              <a:t>Urwälder nahe am</a:t>
            </a:r>
            <a:br>
              <a:rPr lang="de-CH" altLang="de-DE" sz="1200">
                <a:solidFill>
                  <a:schemeClr val="bg1"/>
                </a:solidFill>
              </a:rPr>
            </a:br>
            <a:r>
              <a:rPr lang="de-CH" altLang="de-DE" sz="1200">
                <a:solidFill>
                  <a:schemeClr val="bg1"/>
                </a:solidFill>
              </a:rPr>
              <a:t>Pazifik in Chile</a:t>
            </a:r>
          </a:p>
        </p:txBody>
      </p:sp>
      <p:pic>
        <p:nvPicPr>
          <p:cNvPr id="5" name="Grafik 4">
            <a:extLst>
              <a:ext uri="{FF2B5EF4-FFF2-40B4-BE49-F238E27FC236}">
                <a16:creationId xmlns:a16="http://schemas.microsoft.com/office/drawing/2014/main" id="{C7B21ED5-6CC1-96A8-DDF3-3E46CF629F44}"/>
              </a:ext>
            </a:extLst>
          </p:cNvPr>
          <p:cNvPicPr>
            <a:picLocks noChangeAspect="1"/>
          </p:cNvPicPr>
          <p:nvPr/>
        </p:nvPicPr>
        <p:blipFill>
          <a:blip r:embed="rId9"/>
          <a:stretch>
            <a:fillRect/>
          </a:stretch>
        </p:blipFill>
        <p:spPr>
          <a:xfrm>
            <a:off x="1928788" y="59856"/>
            <a:ext cx="5360640" cy="347756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0B53680-5140-D8F3-9131-4B45D681B24D}"/>
              </a:ext>
            </a:extLst>
          </p:cNvPr>
          <p:cNvSpPr>
            <a:spLocks noGrp="1" noChangeArrowheads="1"/>
          </p:cNvSpPr>
          <p:nvPr>
            <p:ph type="title"/>
          </p:nvPr>
        </p:nvSpPr>
        <p:spPr/>
        <p:txBody>
          <a:bodyPr/>
          <a:lstStyle/>
          <a:p>
            <a:r>
              <a:rPr lang="de-CH" altLang="de-DE"/>
              <a:t>La Paz   –   Quito</a:t>
            </a:r>
          </a:p>
        </p:txBody>
      </p:sp>
      <p:sp>
        <p:nvSpPr>
          <p:cNvPr id="39941" name="Rectangle 5">
            <a:extLst>
              <a:ext uri="{FF2B5EF4-FFF2-40B4-BE49-F238E27FC236}">
                <a16:creationId xmlns:a16="http://schemas.microsoft.com/office/drawing/2014/main" id="{2DB4E565-81A0-2FB3-1F83-7787D1E55D0D}"/>
              </a:ext>
            </a:extLst>
          </p:cNvPr>
          <p:cNvSpPr>
            <a:spLocks noGrp="1" noChangeArrowheads="1"/>
          </p:cNvSpPr>
          <p:nvPr>
            <p:ph type="body" sz="half" idx="3"/>
          </p:nvPr>
        </p:nvSpPr>
        <p:spPr>
          <a:xfrm>
            <a:off x="336550" y="3810000"/>
            <a:ext cx="8578850" cy="2590800"/>
          </a:xfrm>
        </p:spPr>
        <p:txBody>
          <a:bodyPr/>
          <a:lstStyle/>
          <a:p>
            <a:r>
              <a:rPr lang="de-CH" altLang="de-DE" sz="1400"/>
              <a:t>Beide Städte haben ein höchst ungewöhnliches Klima: Zwar deutet die Temperaturamplitude von fast Null vor allem bei Quito auf </a:t>
            </a:r>
            <a:r>
              <a:rPr lang="de-CH" altLang="ja-JP" sz="1400">
                <a:ea typeface="ヒラギノ角ゴ Pro W3" pitchFamily="1" charset="-128"/>
              </a:rPr>
              <a:t>Äquatornähe hin. Andererseits sind Durchschnitts-Temperaturen um 10 oder 12 Grad viel zu tief. Dies liegt an der grossen Höhe in den Anden (Quito 2850m; La Paz 4100m!). </a:t>
            </a:r>
          </a:p>
          <a:p>
            <a:r>
              <a:rPr lang="de-CH" altLang="ja-JP" sz="1400">
                <a:ea typeface="ヒラギノ角ゴ Pro W3" pitchFamily="1" charset="-128"/>
              </a:rPr>
              <a:t>Quito liegt fast exakt auf dem Äquator – kein Wunder also, dass es dort mehr Niederschlag gibt, übrigens lehrbuchmässig genau beim höchsten Sonnenstand 2x im Jahr (März-April und Oktober).</a:t>
            </a:r>
          </a:p>
          <a:p>
            <a:r>
              <a:rPr lang="de-CH" altLang="ja-JP" sz="1400">
                <a:ea typeface="ヒラギノ角ゴ Pro W3" pitchFamily="1" charset="-128"/>
              </a:rPr>
              <a:t>In La Paz, so sagt man, gibt es Jahreszeiten jeden Tag: Winter in der Nacht (Temperatur weit unter 0°C), Frühling am Vormittag, Sommer am Mittag (dank intensiver Strahlung recht heiss), Herbst am Nachmittag, bis nach Sonnenuntergang schnell wieder Frost kommt.</a:t>
            </a:r>
            <a:endParaRPr lang="de-CH" altLang="de-DE" sz="1400">
              <a:ea typeface="ヒラギノ角ゴ Pro W3" pitchFamily="1" charset="-128"/>
            </a:endParaRPr>
          </a:p>
        </p:txBody>
      </p:sp>
      <p:graphicFrame>
        <p:nvGraphicFramePr>
          <p:cNvPr id="39942" name="Object 6">
            <a:extLst>
              <a:ext uri="{FF2B5EF4-FFF2-40B4-BE49-F238E27FC236}">
                <a16:creationId xmlns:a16="http://schemas.microsoft.com/office/drawing/2014/main" id="{1199A557-BDCA-88CA-70E9-9DADA4CE7298}"/>
              </a:ext>
            </a:extLst>
          </p:cNvPr>
          <p:cNvGraphicFramePr>
            <a:graphicFrameLocks noChangeAspect="1"/>
          </p:cNvGraphicFramePr>
          <p:nvPr>
            <p:ph sz="quarter" idx="2"/>
          </p:nvPr>
        </p:nvGraphicFramePr>
        <p:xfrm>
          <a:off x="4513263" y="571500"/>
          <a:ext cx="2646362" cy="2857500"/>
        </p:xfrm>
        <a:graphic>
          <a:graphicData uri="http://schemas.openxmlformats.org/presentationml/2006/ole">
            <mc:AlternateContent xmlns:mc="http://schemas.openxmlformats.org/markup-compatibility/2006">
              <mc:Choice xmlns:v="urn:schemas-microsoft-com:vml" Requires="v">
                <p:oleObj name="Tabelle" r:id="rId3" imgW="14655800" imgH="15824200" progId="Excel.Sheet.8">
                  <p:embed/>
                </p:oleObj>
              </mc:Choice>
              <mc:Fallback>
                <p:oleObj name="Tabelle" r:id="rId3" imgW="14655800" imgH="15824200" progId="Excel.Shee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571500"/>
                        <a:ext cx="264636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7">
            <a:extLst>
              <a:ext uri="{FF2B5EF4-FFF2-40B4-BE49-F238E27FC236}">
                <a16:creationId xmlns:a16="http://schemas.microsoft.com/office/drawing/2014/main" id="{23AA34C3-4E90-A634-35DF-2A8A3CF06340}"/>
              </a:ext>
            </a:extLst>
          </p:cNvPr>
          <p:cNvGraphicFramePr>
            <a:graphicFrameLocks noChangeAspect="1"/>
          </p:cNvGraphicFramePr>
          <p:nvPr>
            <p:ph sz="quarter" idx="1"/>
          </p:nvPr>
        </p:nvGraphicFramePr>
        <p:xfrm>
          <a:off x="1933575" y="571500"/>
          <a:ext cx="2601913" cy="2857500"/>
        </p:xfrm>
        <a:graphic>
          <a:graphicData uri="http://schemas.openxmlformats.org/presentationml/2006/ole">
            <mc:AlternateContent xmlns:mc="http://schemas.openxmlformats.org/markup-compatibility/2006">
              <mc:Choice xmlns:v="urn:schemas-microsoft-com:vml" Requires="v">
                <p:oleObj name="Tabelle" r:id="rId5" imgW="14503400" imgH="15925800" progId="Excel.Sheet.8">
                  <p:embed/>
                </p:oleObj>
              </mc:Choice>
              <mc:Fallback>
                <p:oleObj name="Tabelle" r:id="rId5" imgW="14503400" imgH="15925800" progId="Excel.Shee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3575" y="571500"/>
                        <a:ext cx="2601913"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944" name="Picture 8">
            <a:extLst>
              <a:ext uri="{FF2B5EF4-FFF2-40B4-BE49-F238E27FC236}">
                <a16:creationId xmlns:a16="http://schemas.microsoft.com/office/drawing/2014/main" id="{341BA5C3-1505-5C7F-2E45-ECA6A49EB6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71500"/>
            <a:ext cx="1828800" cy="12541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5" name="Picture 9">
            <a:extLst>
              <a:ext uri="{FF2B5EF4-FFF2-40B4-BE49-F238E27FC236}">
                <a16:creationId xmlns:a16="http://schemas.microsoft.com/office/drawing/2014/main" id="{5ECDC899-762E-94E2-E954-1A261F145B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0900" y="571500"/>
            <a:ext cx="1911350" cy="12874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6" name="Text Box 10">
            <a:extLst>
              <a:ext uri="{FF2B5EF4-FFF2-40B4-BE49-F238E27FC236}">
                <a16:creationId xmlns:a16="http://schemas.microsoft.com/office/drawing/2014/main" id="{526A40E9-0BA8-A99D-3B7B-A7B70E0F4A9C}"/>
              </a:ext>
            </a:extLst>
          </p:cNvPr>
          <p:cNvSpPr txBox="1">
            <a:spLocks noChangeArrowheads="1"/>
          </p:cNvSpPr>
          <p:nvPr/>
        </p:nvSpPr>
        <p:spPr bwMode="auto">
          <a:xfrm>
            <a:off x="152400" y="2057400"/>
            <a:ext cx="1293813"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200">
                <a:solidFill>
                  <a:schemeClr val="bg1"/>
                </a:solidFill>
              </a:rPr>
              <a:t>La Paz; hinten</a:t>
            </a:r>
            <a:br>
              <a:rPr lang="de-CH" altLang="de-DE" sz="1200">
                <a:solidFill>
                  <a:schemeClr val="bg1"/>
                </a:solidFill>
              </a:rPr>
            </a:br>
            <a:r>
              <a:rPr lang="de-CH" altLang="de-DE" sz="1200">
                <a:solidFill>
                  <a:schemeClr val="bg1"/>
                </a:solidFill>
              </a:rPr>
              <a:t>schneebedeckte</a:t>
            </a:r>
            <a:br>
              <a:rPr lang="de-CH" altLang="de-DE" sz="1200">
                <a:solidFill>
                  <a:schemeClr val="bg1"/>
                </a:solidFill>
              </a:rPr>
            </a:br>
            <a:r>
              <a:rPr lang="de-CH" altLang="de-DE" sz="1200">
                <a:solidFill>
                  <a:schemeClr val="bg1"/>
                </a:solidFill>
              </a:rPr>
              <a:t>Anden</a:t>
            </a:r>
          </a:p>
        </p:txBody>
      </p:sp>
      <p:sp>
        <p:nvSpPr>
          <p:cNvPr id="39947" name="Text Box 11">
            <a:extLst>
              <a:ext uri="{FF2B5EF4-FFF2-40B4-BE49-F238E27FC236}">
                <a16:creationId xmlns:a16="http://schemas.microsoft.com/office/drawing/2014/main" id="{DA3480CC-64B4-9B5D-8E63-234D9ED52E8F}"/>
              </a:ext>
            </a:extLst>
          </p:cNvPr>
          <p:cNvSpPr txBox="1">
            <a:spLocks noChangeArrowheads="1"/>
          </p:cNvSpPr>
          <p:nvPr/>
        </p:nvSpPr>
        <p:spPr bwMode="auto">
          <a:xfrm>
            <a:off x="7315200" y="2057400"/>
            <a:ext cx="547688"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de-CH" altLang="de-DE" sz="1200">
                <a:solidFill>
                  <a:schemeClr val="bg1"/>
                </a:solidFill>
              </a:rPr>
              <a:t>Quito</a:t>
            </a:r>
          </a:p>
        </p:txBody>
      </p:sp>
      <p:pic>
        <p:nvPicPr>
          <p:cNvPr id="5" name="Grafik 4">
            <a:extLst>
              <a:ext uri="{FF2B5EF4-FFF2-40B4-BE49-F238E27FC236}">
                <a16:creationId xmlns:a16="http://schemas.microsoft.com/office/drawing/2014/main" id="{FE1C795D-BAE6-0B6A-C7E4-DE44BBB3B5CB}"/>
              </a:ext>
            </a:extLst>
          </p:cNvPr>
          <p:cNvPicPr>
            <a:picLocks noChangeAspect="1"/>
          </p:cNvPicPr>
          <p:nvPr/>
        </p:nvPicPr>
        <p:blipFill>
          <a:blip r:embed="rId9"/>
          <a:stretch>
            <a:fillRect/>
          </a:stretch>
        </p:blipFill>
        <p:spPr>
          <a:xfrm>
            <a:off x="1975222" y="44624"/>
            <a:ext cx="5189066" cy="33987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338FFF8-5B7B-3B6D-B6B2-20821961A265}"/>
              </a:ext>
            </a:extLst>
          </p:cNvPr>
          <p:cNvSpPr>
            <a:spLocks noGrp="1" noChangeArrowheads="1"/>
          </p:cNvSpPr>
          <p:nvPr>
            <p:ph type="title"/>
          </p:nvPr>
        </p:nvSpPr>
        <p:spPr/>
        <p:txBody>
          <a:bodyPr/>
          <a:lstStyle/>
          <a:p>
            <a:r>
              <a:rPr lang="de-CH" altLang="de-DE"/>
              <a:t>THE END</a:t>
            </a:r>
          </a:p>
        </p:txBody>
      </p:sp>
    </p:spTree>
  </p:cSld>
  <p:clrMapOvr>
    <a:masterClrMapping/>
  </p:clrMapOvr>
</p:sld>
</file>

<file path=ppt/theme/theme1.xml><?xml version="1.0" encoding="utf-8"?>
<a:theme xmlns:a="http://schemas.openxmlformats.org/drawingml/2006/main" name="klimadiagramme-start">
  <a:themeElements>
    <a:clrScheme name="klimadiagramme-st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limadiagramme-st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DE"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altLang="de-DE" sz="2400" b="0" i="0" u="none" strike="noStrike" cap="none" normalizeH="0" baseline="0" smtClean="0">
            <a:ln>
              <a:noFill/>
            </a:ln>
            <a:solidFill>
              <a:schemeClr val="tx1"/>
            </a:solidFill>
            <a:effectLst/>
            <a:latin typeface="Arial" panose="020B0604020202020204" pitchFamily="34" charset="0"/>
            <a:ea typeface="ヒラギノ角ゴ Pro W3" pitchFamily="1" charset="-128"/>
          </a:defRPr>
        </a:defPPr>
      </a:lstStyle>
    </a:lnDef>
  </a:objectDefaults>
  <a:extraClrSchemeLst>
    <a:extraClrScheme>
      <a:clrScheme name="klimadiagramme-st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limadiagramme-st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limadiagramme-st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limadiagramme-st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limadiagramme-st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limadiagramme-st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limadiagramme-sta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limadiagramme-st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limadiagramme-st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limadiagramme-st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limadiagramme-st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limadiagramme-st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HD:Users:jalean:Documents:Schule:3.Kl.:040 Südamerika:Werkstattposten Klima:Posten Klima:klimadiagramme-start.pot</Template>
  <TotalTime>0</TotalTime>
  <Words>780</Words>
  <Application>Microsoft Macintosh PowerPoint</Application>
  <PresentationFormat>Bildschirmpräsentation (4:3)</PresentationFormat>
  <Paragraphs>61</Paragraphs>
  <Slides>9</Slides>
  <Notes>9</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6" baseType="lpstr">
      <vt:lpstr>Arial</vt:lpstr>
      <vt:lpstr>ヒラギノ角ゴ Pro W3</vt:lpstr>
      <vt:lpstr>Arial Black</vt:lpstr>
      <vt:lpstr>Times</vt:lpstr>
      <vt:lpstr>Verdana</vt:lpstr>
      <vt:lpstr>klimadiagramme-start</vt:lpstr>
      <vt:lpstr>Microsoft Excel-Arbeitsblatt</vt:lpstr>
      <vt:lpstr>«Klimavielfalt Südamerikas»</vt:lpstr>
      <vt:lpstr>Lage der Klima-Messstationen</vt:lpstr>
      <vt:lpstr>Kontrolliere dich nun selbst</vt:lpstr>
      <vt:lpstr>Santa Elena – Maracaibo (VE)</vt:lpstr>
      <vt:lpstr>Manaus – Rio de Janeiro (BR)</vt:lpstr>
      <vt:lpstr>Antofagasta – S. S. de Jujuy</vt:lpstr>
      <vt:lpstr>Isla Guafa (CL) – P. S. Cruz (AR)</vt:lpstr>
      <vt:lpstr>La Paz   –   Quito</vt:lpstr>
      <vt:lpstr>THE END</vt:lpstr>
    </vt:vector>
  </TitlesOfParts>
  <Company>Universität Zürich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Pamela Alean</dc:creator>
  <cp:lastModifiedBy>Juerg Alean</cp:lastModifiedBy>
  <cp:revision>26</cp:revision>
  <dcterms:created xsi:type="dcterms:W3CDTF">2006-11-26T09:30:14Z</dcterms:created>
  <dcterms:modified xsi:type="dcterms:W3CDTF">2024-07-29T15:02:17Z</dcterms:modified>
</cp:coreProperties>
</file>