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notesSlides/notesSlide23.xml" ContentType="application/vnd.openxmlformats-officedocument.presentationml.notesSlide+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6" r:id="rId3"/>
    <p:sldMasterId id="2147483708" r:id="rId4"/>
    <p:sldMasterId id="2147483758" r:id="rId5"/>
    <p:sldMasterId id="2147483770" r:id="rId6"/>
    <p:sldMasterId id="2147483782" r:id="rId7"/>
    <p:sldMasterId id="2147483807" r:id="rId8"/>
    <p:sldMasterId id="2147483819" r:id="rId9"/>
    <p:sldMasterId id="2147483831" r:id="rId10"/>
  </p:sldMasterIdLst>
  <p:notesMasterIdLst>
    <p:notesMasterId r:id="rId39"/>
  </p:notesMasterIdLst>
  <p:sldIdLst>
    <p:sldId id="298" r:id="rId11"/>
    <p:sldId id="279" r:id="rId12"/>
    <p:sldId id="256" r:id="rId13"/>
    <p:sldId id="310" r:id="rId14"/>
    <p:sldId id="263" r:id="rId15"/>
    <p:sldId id="288" r:id="rId16"/>
    <p:sldId id="258" r:id="rId17"/>
    <p:sldId id="264" r:id="rId18"/>
    <p:sldId id="261" r:id="rId19"/>
    <p:sldId id="267" r:id="rId20"/>
    <p:sldId id="290" r:id="rId21"/>
    <p:sldId id="291" r:id="rId22"/>
    <p:sldId id="293" r:id="rId23"/>
    <p:sldId id="287" r:id="rId24"/>
    <p:sldId id="305" r:id="rId25"/>
    <p:sldId id="270" r:id="rId26"/>
    <p:sldId id="308" r:id="rId27"/>
    <p:sldId id="301" r:id="rId28"/>
    <p:sldId id="302" r:id="rId29"/>
    <p:sldId id="309" r:id="rId30"/>
    <p:sldId id="286" r:id="rId31"/>
    <p:sldId id="282" r:id="rId32"/>
    <p:sldId id="283" r:id="rId33"/>
    <p:sldId id="284" r:id="rId34"/>
    <p:sldId id="296" r:id="rId35"/>
    <p:sldId id="278" r:id="rId36"/>
    <p:sldId id="306" r:id="rId37"/>
    <p:sldId id="297" r:id="rId3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0" autoAdjust="0"/>
    <p:restoredTop sz="86039" autoAdjust="0"/>
  </p:normalViewPr>
  <p:slideViewPr>
    <p:cSldViewPr>
      <p:cViewPr varScale="1">
        <p:scale>
          <a:sx n="113" d="100"/>
          <a:sy n="113" d="100"/>
        </p:scale>
        <p:origin x="-73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002527-EF9A-4356-A978-68AE75A2895F}" type="datetimeFigureOut">
              <a:rPr lang="de-DE" smtClean="0"/>
              <a:pPr/>
              <a:t>10.03.2009</a:t>
            </a:fld>
            <a:endParaRPr lang="de-CH"/>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C74A8D-811A-45A6-A809-1A8A66D52F51}" type="slidenum">
              <a:rPr lang="de-CH" smtClean="0"/>
              <a:pPr/>
              <a:t>‹Nr.›</a:t>
            </a:fld>
            <a:endParaRPr lang="de-CH"/>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1</a:t>
            </a:fld>
            <a:endParaRPr lang="de-CH"/>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http://upload.wikimedia.org/wikipedia/commons/thumb/7/70/Freud-5.jpg/700px-Freud-5.jpg</a:t>
            </a:r>
          </a:p>
        </p:txBody>
      </p:sp>
      <p:sp>
        <p:nvSpPr>
          <p:cNvPr id="4" name="Foliennummernplatzhalter 3"/>
          <p:cNvSpPr>
            <a:spLocks noGrp="1"/>
          </p:cNvSpPr>
          <p:nvPr>
            <p:ph type="sldNum" sz="quarter" idx="10"/>
          </p:nvPr>
        </p:nvSpPr>
        <p:spPr/>
        <p:txBody>
          <a:bodyPr/>
          <a:lstStyle/>
          <a:p>
            <a:pPr algn="r" rtl="0"/>
            <a:fld id="{DF7D674E-A647-4BFC-ACBB-AB1AEB83D87C}" type="slidenum">
              <a:rPr lang="en-US" sz="1200" kern="1200">
                <a:solidFill>
                  <a:prstClr val="black"/>
                </a:solidFill>
                <a:latin typeface="Calibri"/>
                <a:ea typeface="+mn-ea"/>
                <a:cs typeface="+mn-cs"/>
              </a:rPr>
              <a:pPr algn="r" rtl="0"/>
              <a:t>10</a:t>
            </a:fld>
            <a:endParaRPr lang="en-US" sz="1200" kern="1200">
              <a:solidFill>
                <a:prstClr val="black"/>
              </a:solidFill>
              <a:latin typeface="Calibri"/>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11</a:t>
            </a:fld>
            <a:endParaRPr lang="de-CH"/>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A4E57273-ECF7-47B6-9507-618D4E7690F0}"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9EC74A8D-811A-45A6-A809-1A8A66D52F51}" type="slidenum">
              <a:rPr lang="de-CH" smtClean="0"/>
              <a:pPr/>
              <a:t>13</a:t>
            </a:fld>
            <a:endParaRPr lang="de-CH"/>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0F856C53-82BF-40DE-8F7B-D4A0439D8D1F}" type="slidenum">
              <a:rPr lang="de-CH" sz="1200" kern="1200">
                <a:solidFill>
                  <a:prstClr val="black"/>
                </a:solidFill>
                <a:latin typeface="Arial" charset="0"/>
                <a:ea typeface="+mn-ea"/>
                <a:cs typeface="Arial" charset="0"/>
              </a:rPr>
              <a:pPr algn="r" rtl="0" fontAlgn="base">
                <a:spcBef>
                  <a:spcPct val="0"/>
                </a:spcBef>
                <a:spcAft>
                  <a:spcPct val="0"/>
                </a:spcAft>
              </a:pPr>
              <a:t>14</a:t>
            </a:fld>
            <a:endParaRPr lang="de-CH" sz="1200" kern="1200">
              <a:solidFill>
                <a:prstClr val="black"/>
              </a:solidFill>
              <a:latin typeface="Arial" charset="0"/>
              <a:ea typeface="+mn-ea"/>
              <a:cs typeface="Arial" charset="0"/>
            </a:endParaRPr>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r>
              <a:rPr lang="de-CH" dirty="0"/>
              <a:t>http://www.myoops.org/twocw/mit/NR/rdonlyres/Political-Science/17-57JSpring2003/7BC54843-56BB-4647-81B6-097FC4ABC034/0/chp_ussr_map_1.jpg</a:t>
            </a:r>
          </a:p>
          <a:p>
            <a:r>
              <a:rPr lang="de-CH" dirty="0"/>
              <a:t>http://upload.wikimedia.org/wikipedia/commons/4/43/Lenin_CL.jpg</a:t>
            </a:r>
          </a:p>
          <a:p>
            <a:r>
              <a:rPr lang="de-CH" dirty="0"/>
              <a:t>http://www.welt.de/multimedia/archive/00428/lenin_DW_Politik_He_428794g.jpg</a:t>
            </a:r>
          </a:p>
          <a:p>
            <a:endParaRPr lang="de-CH" dirty="0"/>
          </a:p>
          <a:p>
            <a:r>
              <a:rPr lang="de-CH" dirty="0" smtClean="0"/>
              <a:t> </a:t>
            </a:r>
            <a:endParaRPr lang="de-CH"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b="1" dirty="0" smtClean="0"/>
              <a:t>Geburtshaus Freud:</a:t>
            </a:r>
          </a:p>
          <a:p>
            <a:r>
              <a:rPr lang="en-US" dirty="0" smtClean="0"/>
              <a:t>http://www.panoramio.com/photo/2886341</a:t>
            </a:r>
            <a:endParaRPr lang="en-US" dirty="0"/>
          </a:p>
        </p:txBody>
      </p:sp>
      <p:sp>
        <p:nvSpPr>
          <p:cNvPr id="4" name="Foliennummernplatzhalter 3"/>
          <p:cNvSpPr>
            <a:spLocks noGrp="1"/>
          </p:cNvSpPr>
          <p:nvPr>
            <p:ph type="sldNum" sz="quarter" idx="10"/>
          </p:nvPr>
        </p:nvSpPr>
        <p:spPr/>
        <p:txBody>
          <a:bodyPr/>
          <a:lstStyle/>
          <a:p>
            <a:fld id="{DF7D674E-A647-4BFC-ACBB-AB1AEB83D87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16</a:t>
            </a:fld>
            <a:endParaRPr lang="de-CH"/>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Noch vor gut paar Jahren kannten noch</a:t>
            </a:r>
            <a:r>
              <a:rPr lang="de-CH" baseline="0" dirty="0" smtClean="0"/>
              <a:t> die wenigsten Unterstufenschüler Korea. Man hätte meinen können, das Asien nur aus China und Japan bestehe. Doch seit Wirtschaftsgiganten wie Samsung oder Hyundai auch den europäischen und amerikanischen Markt eroberten, liest man öfters auf den Produkten „Made in Korea“. Doch wo befindet sich Korea überhaupt? (klick)</a:t>
            </a:r>
          </a:p>
          <a:p>
            <a:endParaRPr lang="de-CH" baseline="0" dirty="0" smtClean="0"/>
          </a:p>
          <a:p>
            <a:r>
              <a:rPr lang="de-CH" baseline="0" dirty="0" smtClean="0"/>
              <a:t>Korea ist eine Halbinsel zwischen Japan und China auf deren heute ungefähr 70 Millionen Menschen wohnen (klick), jedoch in zwei unterschiedlichen Staaten, Nord (klick)- und Südkorea (klick). Was unterscheidet genau ein Nordkoreaner von einem Südkoreaner? Optisch ist kein Unterschied zu sehen, reden tun beide koreanisch, Kultur ist dieselbe. Grund für die Teilung sind zwei verschiedene Ideologien oder Weltansichten.</a:t>
            </a:r>
          </a:p>
          <a:p>
            <a:endParaRPr lang="de-CH" dirty="0"/>
          </a:p>
        </p:txBody>
      </p:sp>
      <p:sp>
        <p:nvSpPr>
          <p:cNvPr id="4" name="Foliennummernplatzhalter 3"/>
          <p:cNvSpPr>
            <a:spLocks noGrp="1"/>
          </p:cNvSpPr>
          <p:nvPr>
            <p:ph type="sldNum" sz="quarter" idx="10"/>
          </p:nvPr>
        </p:nvSpPr>
        <p:spPr/>
        <p:txBody>
          <a:bodyPr/>
          <a:lstStyle/>
          <a:p>
            <a:fld id="{2DEB7AEE-1913-446E-AECB-3843CB787143}" type="slidenum">
              <a:rPr lang="de-CH" smtClean="0"/>
              <a:pPr/>
              <a:t>17</a:t>
            </a:fld>
            <a:endParaRPr lang="de-CH"/>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Doch bevor all dies möglich war, musste die Vorraussetzung</a:t>
            </a:r>
            <a:r>
              <a:rPr lang="de-CH" baseline="0" dirty="0" smtClean="0"/>
              <a:t> </a:t>
            </a:r>
            <a:r>
              <a:rPr lang="de-CH" dirty="0" smtClean="0"/>
              <a:t>für die Auslösen der Operation gegeben sein:</a:t>
            </a:r>
            <a:r>
              <a:rPr lang="de-CH" baseline="0" dirty="0" smtClean="0"/>
              <a:t> Hitlers Tod. </a:t>
            </a:r>
          </a:p>
          <a:p>
            <a:endParaRPr lang="de-CH" baseline="0" dirty="0" smtClean="0"/>
          </a:p>
          <a:p>
            <a:r>
              <a:rPr lang="de-CH" baseline="0" dirty="0" smtClean="0"/>
              <a:t>Idee war Bombe in einer Aktentasche während einer Kriegsbesprechung.</a:t>
            </a:r>
          </a:p>
          <a:p>
            <a:endParaRPr lang="de-CH" baseline="0" dirty="0" smtClean="0"/>
          </a:p>
          <a:p>
            <a:r>
              <a:rPr lang="de-CH" baseline="0" dirty="0" smtClean="0"/>
              <a:t>Ca 10 min. bis zur </a:t>
            </a:r>
            <a:r>
              <a:rPr lang="de-CH" baseline="0" dirty="0" err="1" smtClean="0"/>
              <a:t>explosion</a:t>
            </a:r>
            <a:endParaRPr lang="de-CH" baseline="0" dirty="0" smtClean="0"/>
          </a:p>
          <a:p>
            <a:endParaRPr lang="de-CH" baseline="0" dirty="0" smtClean="0"/>
          </a:p>
          <a:p>
            <a:r>
              <a:rPr lang="de-CH" baseline="0" dirty="0" err="1" smtClean="0"/>
              <a:t>Google.ch</a:t>
            </a:r>
            <a:endParaRPr lang="de-CH" dirty="0"/>
          </a:p>
        </p:txBody>
      </p:sp>
      <p:sp>
        <p:nvSpPr>
          <p:cNvPr id="4" name="Foliennummernplatzhalter 3"/>
          <p:cNvSpPr>
            <a:spLocks noGrp="1"/>
          </p:cNvSpPr>
          <p:nvPr>
            <p:ph type="sldNum" sz="quarter" idx="10"/>
          </p:nvPr>
        </p:nvSpPr>
        <p:spPr/>
        <p:txBody>
          <a:bodyPr/>
          <a:lstStyle/>
          <a:p>
            <a:pPr algn="r" rtl="0"/>
            <a:fld id="{0BC2F573-E33F-4E58-981C-F0773EEE6D8B}" type="slidenum">
              <a:rPr lang="de-CH" sz="1200" kern="1200">
                <a:solidFill>
                  <a:prstClr val="black"/>
                </a:solidFill>
                <a:latin typeface="Calibri"/>
                <a:ea typeface="+mn-ea"/>
                <a:cs typeface="+mn-cs"/>
              </a:rPr>
              <a:pPr algn="r" rtl="0"/>
              <a:t>18</a:t>
            </a:fld>
            <a:endParaRPr lang="de-CH" sz="1200" kern="1200">
              <a:solidFill>
                <a:prstClr val="black"/>
              </a:solidFill>
              <a:latin typeface="Calibri"/>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pPr algn="r" rtl="0"/>
            <a:fld id="{0BC2F573-E33F-4E58-981C-F0773EEE6D8B}" type="slidenum">
              <a:rPr lang="de-CH" sz="1200" kern="1200">
                <a:solidFill>
                  <a:prstClr val="black"/>
                </a:solidFill>
                <a:latin typeface="Calibri"/>
                <a:ea typeface="+mn-ea"/>
                <a:cs typeface="+mn-cs"/>
              </a:rPr>
              <a:pPr algn="r" rtl="0"/>
              <a:t>19</a:t>
            </a:fld>
            <a:endParaRPr lang="de-CH" sz="1200" kern="1200">
              <a:solidFill>
                <a:prstClr val="black"/>
              </a:solidFill>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2</a:t>
            </a:fld>
            <a:endParaRPr lang="de-CH"/>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Vorwand sich umziehen zu müssen.</a:t>
            </a:r>
          </a:p>
          <a:p>
            <a:endParaRPr lang="de-CH" dirty="0" smtClean="0"/>
          </a:p>
          <a:p>
            <a:r>
              <a:rPr lang="de-CH" dirty="0" smtClean="0"/>
              <a:t>Bombe scharf gemacht</a:t>
            </a:r>
          </a:p>
          <a:p>
            <a:r>
              <a:rPr lang="de-CH" dirty="0" smtClean="0"/>
              <a:t>Wurde gestört  und konnte nur eine vorbereiten</a:t>
            </a:r>
          </a:p>
          <a:p>
            <a:r>
              <a:rPr lang="de-CH" dirty="0" smtClean="0"/>
              <a:t>Stellte</a:t>
            </a:r>
            <a:r>
              <a:rPr lang="de-CH" baseline="0" dirty="0" smtClean="0"/>
              <a:t> </a:t>
            </a:r>
            <a:r>
              <a:rPr lang="de-CH" baseline="0" dirty="0" err="1" smtClean="0"/>
              <a:t>aktentasche</a:t>
            </a:r>
            <a:r>
              <a:rPr lang="de-CH" baseline="0" dirty="0" smtClean="0"/>
              <a:t> unter den </a:t>
            </a:r>
            <a:r>
              <a:rPr lang="de-CH" baseline="0" dirty="0" err="1" smtClean="0"/>
              <a:t>tisch</a:t>
            </a:r>
            <a:endParaRPr lang="de-CH" baseline="0" dirty="0" smtClean="0"/>
          </a:p>
          <a:p>
            <a:r>
              <a:rPr lang="de-CH" baseline="0" dirty="0" smtClean="0"/>
              <a:t>Mitverschwörer rief an, mit einer wichtigen </a:t>
            </a:r>
            <a:r>
              <a:rPr lang="de-CH" baseline="0" dirty="0" err="1" smtClean="0"/>
              <a:t>nachricht</a:t>
            </a:r>
            <a:r>
              <a:rPr lang="de-CH" baseline="0" dirty="0" smtClean="0"/>
              <a:t> für </a:t>
            </a:r>
            <a:r>
              <a:rPr lang="de-CH" baseline="0" dirty="0" err="1" smtClean="0"/>
              <a:t>stauffenberg</a:t>
            </a:r>
            <a:r>
              <a:rPr lang="de-CH" baseline="0" dirty="0" smtClean="0"/>
              <a:t>… </a:t>
            </a:r>
            <a:r>
              <a:rPr lang="de-CH" baseline="0" dirty="0" err="1" smtClean="0"/>
              <a:t>grund</a:t>
            </a:r>
            <a:r>
              <a:rPr lang="de-CH" baseline="0" dirty="0" smtClean="0"/>
              <a:t> den </a:t>
            </a:r>
            <a:r>
              <a:rPr lang="de-CH" baseline="0" dirty="0" err="1" smtClean="0"/>
              <a:t>raum</a:t>
            </a:r>
            <a:r>
              <a:rPr lang="de-CH" baseline="0" dirty="0" smtClean="0"/>
              <a:t> zu </a:t>
            </a:r>
            <a:r>
              <a:rPr lang="de-CH" baseline="0" dirty="0" err="1" smtClean="0"/>
              <a:t>verlassen…alles</a:t>
            </a:r>
            <a:r>
              <a:rPr lang="de-CH" baseline="0" dirty="0" smtClean="0"/>
              <a:t> geplant</a:t>
            </a:r>
          </a:p>
          <a:p>
            <a:endParaRPr lang="de-CH" baseline="0" dirty="0" smtClean="0"/>
          </a:p>
          <a:p>
            <a:r>
              <a:rPr lang="de-CH" dirty="0" smtClean="0"/>
              <a:t>http://www.sweet-dreamworld.de</a:t>
            </a:r>
            <a:endParaRPr lang="de-CH" dirty="0"/>
          </a:p>
        </p:txBody>
      </p:sp>
      <p:sp>
        <p:nvSpPr>
          <p:cNvPr id="4" name="Foliennummernplatzhalter 3"/>
          <p:cNvSpPr>
            <a:spLocks noGrp="1"/>
          </p:cNvSpPr>
          <p:nvPr>
            <p:ph type="sldNum" sz="quarter" idx="10"/>
          </p:nvPr>
        </p:nvSpPr>
        <p:spPr/>
        <p:txBody>
          <a:bodyPr/>
          <a:lstStyle/>
          <a:p>
            <a:fld id="{0BC2F573-E33F-4E58-981C-F0773EEE6D8B}" type="slidenum">
              <a:rPr lang="de-CH" smtClean="0"/>
              <a:pPr/>
              <a:t>20</a:t>
            </a:fld>
            <a:endParaRPr lang="de-CH"/>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21</a:t>
            </a:fld>
            <a:endParaRPr lang="de-CH"/>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147E0E5F-7F9C-42C1-9D5E-385049C4CFC5}" type="slidenum">
              <a:rPr lang="de-CH" sz="1200" b="1" kern="1200">
                <a:solidFill>
                  <a:prstClr val="black"/>
                </a:solidFill>
                <a:latin typeface="Times New Roman" pitchFamily="18" charset="0"/>
                <a:ea typeface="+mn-ea"/>
                <a:cs typeface="+mn-cs"/>
              </a:rPr>
              <a:pPr algn="r" rtl="0" fontAlgn="base">
                <a:spcBef>
                  <a:spcPct val="0"/>
                </a:spcBef>
                <a:spcAft>
                  <a:spcPct val="0"/>
                </a:spcAft>
              </a:pPr>
              <a:t>22</a:t>
            </a:fld>
            <a:endParaRPr lang="de-CH" sz="1200" b="1" kern="1200">
              <a:solidFill>
                <a:prstClr val="black"/>
              </a:solidFill>
              <a:latin typeface="Times New Roman" pitchFamily="18" charset="0"/>
              <a:ea typeface="+mn-ea"/>
              <a:cs typeface="+mn-cs"/>
            </a:endParaRPr>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de-CH"/>
              <a:t>http://data.blogg.de/7663/images/Blog_O282_12.JPG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D8224C05-C1CA-4F3A-8DB0-34EE7022EF47}" type="slidenum">
              <a:rPr lang="de-CH" sz="1200" b="1" kern="1200">
                <a:solidFill>
                  <a:prstClr val="black"/>
                </a:solidFill>
                <a:latin typeface="Times New Roman" pitchFamily="18" charset="0"/>
                <a:ea typeface="+mn-ea"/>
                <a:cs typeface="+mn-cs"/>
              </a:rPr>
              <a:pPr algn="r" rtl="0" fontAlgn="base">
                <a:spcBef>
                  <a:spcPct val="0"/>
                </a:spcBef>
                <a:spcAft>
                  <a:spcPct val="0"/>
                </a:spcAft>
              </a:pPr>
              <a:t>23</a:t>
            </a:fld>
            <a:endParaRPr lang="de-CH" sz="1200" b="1" kern="1200">
              <a:solidFill>
                <a:prstClr val="black"/>
              </a:solidFill>
              <a:latin typeface="Times New Roman" pitchFamily="18" charset="0"/>
              <a:ea typeface="+mn-ea"/>
              <a:cs typeface="+mn-cs"/>
            </a:endParaRPr>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de-CH"/>
              <a:t>http://www.prosieben.de/imperia/md/images/wissen/galileo_mystery/mondlandung/galerie/mondlandung_24_500_375_ProSieben.jpg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DD9A0FF1-289D-4512-8DF8-AD99790371CD}" type="slidenum">
              <a:rPr lang="de-CH" sz="1200" b="1" kern="1200">
                <a:solidFill>
                  <a:prstClr val="black"/>
                </a:solidFill>
                <a:latin typeface="Times New Roman" pitchFamily="18" charset="0"/>
                <a:ea typeface="+mn-ea"/>
                <a:cs typeface="+mn-cs"/>
              </a:rPr>
              <a:pPr algn="r" rtl="0" fontAlgn="base">
                <a:spcBef>
                  <a:spcPct val="0"/>
                </a:spcBef>
                <a:spcAft>
                  <a:spcPct val="0"/>
                </a:spcAft>
              </a:pPr>
              <a:t>24</a:t>
            </a:fld>
            <a:endParaRPr lang="de-CH" sz="1200" b="1" kern="1200">
              <a:solidFill>
                <a:prstClr val="black"/>
              </a:solidFill>
              <a:latin typeface="Times New Roman" pitchFamily="18" charset="0"/>
              <a:ea typeface="+mn-ea"/>
              <a:cs typeface="+mn-cs"/>
            </a:endParaRPr>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r>
              <a:rPr lang="de-CH"/>
              <a:t>http://www.prosieben.de/imperia/md/images/wissen/galileo_mystery/mondlandung/galerie/mondlandung_26_500_375_ProSieben.jpg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9EC74A8D-811A-45A6-A809-1A8A66D52F51}" type="slidenum">
              <a:rPr lang="de-CH" smtClean="0"/>
              <a:pPr/>
              <a:t>25</a:t>
            </a:fld>
            <a:endParaRPr lang="de-CH"/>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pPr algn="r" rtl="0"/>
            <a:fld id="{0BC2F573-E33F-4E58-981C-F0773EEE6D8B}" type="slidenum">
              <a:rPr lang="de-CH" sz="1200" kern="1200">
                <a:solidFill>
                  <a:prstClr val="black"/>
                </a:solidFill>
                <a:latin typeface="Calibri"/>
                <a:ea typeface="+mn-ea"/>
                <a:cs typeface="+mn-cs"/>
              </a:rPr>
              <a:pPr algn="r" rtl="0"/>
              <a:t>26</a:t>
            </a:fld>
            <a:endParaRPr lang="de-CH" sz="1200" kern="1200">
              <a:solidFill>
                <a:prstClr val="black"/>
              </a:solidFill>
              <a:latin typeface="Calibri"/>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lgn="r" rtl="0"/>
            <a:fld id="{BC5235CE-69D6-41B7-AB90-719776AC7716}" type="slidenum">
              <a:rPr lang="de-DE" sz="1200" kern="1200">
                <a:solidFill>
                  <a:prstClr val="black"/>
                </a:solidFill>
                <a:latin typeface="Calibri"/>
                <a:ea typeface="+mn-ea"/>
                <a:cs typeface="+mn-cs"/>
              </a:rPr>
              <a:pPr algn="r" rtl="0"/>
              <a:t>27</a:t>
            </a:fld>
            <a:endParaRPr lang="de-DE" sz="1200" kern="1200">
              <a:solidFill>
                <a:prstClr val="black"/>
              </a:solidFill>
              <a:latin typeface="Calibri"/>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28</a:t>
            </a:fld>
            <a:endParaRPr lang="de-C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dirty="0"/>
          </a:p>
        </p:txBody>
      </p:sp>
      <p:sp>
        <p:nvSpPr>
          <p:cNvPr id="4" name="Foliennummernplatzhalter 3"/>
          <p:cNvSpPr>
            <a:spLocks noGrp="1"/>
          </p:cNvSpPr>
          <p:nvPr>
            <p:ph type="sldNum" sz="quarter" idx="10"/>
          </p:nvPr>
        </p:nvSpPr>
        <p:spPr/>
        <p:txBody>
          <a:bodyPr/>
          <a:lstStyle/>
          <a:p>
            <a:fld id="{9EC74A8D-811A-45A6-A809-1A8A66D52F51}" type="slidenum">
              <a:rPr lang="de-CH" smtClean="0"/>
              <a:pPr/>
              <a:t>3</a:t>
            </a:fld>
            <a:endParaRPr lang="de-CH"/>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pPr algn="r" rtl="0" fontAlgn="base">
              <a:spcBef>
                <a:spcPct val="0"/>
              </a:spcBef>
              <a:spcAft>
                <a:spcPct val="0"/>
              </a:spcAft>
              <a:defRPr/>
            </a:pPr>
            <a:fld id="{38C45DFA-388D-4D65-824C-6E788E552EB8}" type="slidenum">
              <a:rPr lang="de-CH" sz="1200" kern="1200">
                <a:solidFill>
                  <a:prstClr val="black"/>
                </a:solidFill>
                <a:latin typeface="Arial" charset="0"/>
                <a:ea typeface="+mn-ea"/>
                <a:cs typeface="Arial" charset="0"/>
              </a:rPr>
              <a:pPr algn="r" rtl="0" fontAlgn="base">
                <a:spcBef>
                  <a:spcPct val="0"/>
                </a:spcBef>
                <a:spcAft>
                  <a:spcPct val="0"/>
                </a:spcAft>
                <a:defRPr/>
              </a:pPr>
              <a:t>4</a:t>
            </a:fld>
            <a:endParaRPr lang="de-CH" sz="1200" kern="1200">
              <a:solidFill>
                <a:prstClr val="black"/>
              </a:solidFill>
              <a:latin typeface="Arial" charset="0"/>
              <a:ea typeface="+mn-ea"/>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b="1" dirty="0" err="1" smtClean="0"/>
              <a:t>Guiseppe</a:t>
            </a:r>
            <a:r>
              <a:rPr lang="de-CH" b="1" dirty="0" smtClean="0"/>
              <a:t> und Merlin</a:t>
            </a:r>
          </a:p>
          <a:p>
            <a:endParaRPr lang="de-CH" b="1" dirty="0" smtClean="0"/>
          </a:p>
          <a:p>
            <a:r>
              <a:rPr lang="de-CH" b="1" dirty="0" smtClean="0"/>
              <a:t>Quelle Hintergrund</a:t>
            </a:r>
            <a:r>
              <a:rPr lang="de-CH" b="1" baseline="0" dirty="0" smtClean="0"/>
              <a:t>bild (immer wenn gebraucht):</a:t>
            </a:r>
          </a:p>
          <a:p>
            <a:r>
              <a:rPr lang="en-US" dirty="0" smtClean="0"/>
              <a:t>http://blog.syracuse.com/shelflife/2008/05/freud.jpg</a:t>
            </a:r>
          </a:p>
          <a:p>
            <a:endParaRPr lang="de-CH" dirty="0" smtClean="0"/>
          </a:p>
          <a:p>
            <a:r>
              <a:rPr lang="de-CH" b="1" dirty="0" smtClean="0"/>
              <a:t>Quellen Sprechtext:</a:t>
            </a:r>
          </a:p>
          <a:p>
            <a:r>
              <a:rPr lang="de-CH" dirty="0" smtClean="0"/>
              <a:t>-</a:t>
            </a:r>
            <a:r>
              <a:rPr lang="de-CH" baseline="0" dirty="0" smtClean="0"/>
              <a:t> </a:t>
            </a:r>
            <a:r>
              <a:rPr lang="de-CH" dirty="0" smtClean="0"/>
              <a:t>www.wikipedia.de</a:t>
            </a:r>
          </a:p>
          <a:p>
            <a:pPr>
              <a:buFontTx/>
              <a:buChar char="-"/>
            </a:pPr>
            <a:r>
              <a:rPr lang="de-CH" dirty="0" smtClean="0"/>
              <a:t>Geschichtswebseite / </a:t>
            </a:r>
            <a:r>
              <a:rPr lang="de-CH" dirty="0" err="1" smtClean="0"/>
              <a:t>Kabama</a:t>
            </a:r>
            <a:endParaRPr lang="de-CH" dirty="0" smtClean="0"/>
          </a:p>
          <a:p>
            <a:pPr>
              <a:buFontTx/>
              <a:buChar char="-"/>
            </a:pPr>
            <a:r>
              <a:rPr lang="de-CH" baseline="0" dirty="0" smtClean="0"/>
              <a:t> http://www.dhm.de/lemo/html/biografien/FreudSigmund/index.html</a:t>
            </a:r>
          </a:p>
          <a:p>
            <a:pPr>
              <a:buFontTx/>
              <a:buChar char="-"/>
            </a:pPr>
            <a:r>
              <a:rPr lang="de-CH" baseline="0" dirty="0" smtClean="0"/>
              <a:t> http://arbeitsblaetter.stangl-taller.at/WISSENSCHAFTPSYCHOLOGIE/PSYCHOLOGEN/Freud.shtml</a:t>
            </a:r>
          </a:p>
          <a:p>
            <a:pPr>
              <a:buFontTx/>
              <a:buChar char="-"/>
            </a:pPr>
            <a:r>
              <a:rPr lang="de-CH" baseline="0" dirty="0" smtClean="0"/>
              <a:t> http://lexikon.meyers.de/wissen/Sigmund+Freud+(Personen)</a:t>
            </a:r>
          </a:p>
          <a:p>
            <a:pPr>
              <a:buFontTx/>
              <a:buChar char="-"/>
            </a:pPr>
            <a:r>
              <a:rPr lang="de-CH" baseline="0" dirty="0" smtClean="0"/>
              <a:t> http://psychologie.fernuni-hagen.de/lernportal/Verzeichnisse/Video.html#Freud</a:t>
            </a:r>
            <a:endParaRPr lang="en-US" dirty="0"/>
          </a:p>
        </p:txBody>
      </p:sp>
      <p:sp>
        <p:nvSpPr>
          <p:cNvPr id="4" name="Foliennummernplatzhalter 3"/>
          <p:cNvSpPr>
            <a:spLocks noGrp="1"/>
          </p:cNvSpPr>
          <p:nvPr>
            <p:ph type="sldNum" sz="quarter" idx="10"/>
          </p:nvPr>
        </p:nvSpPr>
        <p:spPr/>
        <p:txBody>
          <a:bodyPr/>
          <a:lstStyle/>
          <a:p>
            <a:fld id="{DF7D674E-A647-4BFC-ACBB-AB1AEB83D87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http://www.musicalx1.com/Musical%20Desktop%20Pictures%202/Jimi-Hendrix-02.jpg</a:t>
            </a:r>
          </a:p>
          <a:p>
            <a:r>
              <a:rPr lang="de-CH" dirty="0" smtClean="0"/>
              <a:t>Musik: Voodoo Child (</a:t>
            </a:r>
            <a:r>
              <a:rPr lang="de-CH" dirty="0" err="1" smtClean="0"/>
              <a:t>Slight</a:t>
            </a:r>
            <a:r>
              <a:rPr lang="de-CH" dirty="0" smtClean="0"/>
              <a:t> Return)</a:t>
            </a:r>
            <a:endParaRPr lang="de-CH" dirty="0"/>
          </a:p>
        </p:txBody>
      </p:sp>
      <p:sp>
        <p:nvSpPr>
          <p:cNvPr id="4" name="Foliennummernplatzhalter 3"/>
          <p:cNvSpPr>
            <a:spLocks noGrp="1"/>
          </p:cNvSpPr>
          <p:nvPr>
            <p:ph type="sldNum" sz="quarter" idx="10"/>
          </p:nvPr>
        </p:nvSpPr>
        <p:spPr/>
        <p:txBody>
          <a:bodyPr/>
          <a:lstStyle/>
          <a:p>
            <a:pPr algn="r" rtl="0"/>
            <a:fld id="{2C98B4F4-415B-4078-89C8-2C118ECB9AC4}" type="slidenum">
              <a:rPr lang="de-CH" sz="1200" kern="1200">
                <a:solidFill>
                  <a:prstClr val="black"/>
                </a:solidFill>
                <a:latin typeface="Calibri"/>
                <a:ea typeface="+mn-ea"/>
                <a:cs typeface="+mn-cs"/>
              </a:rPr>
              <a:pPr algn="r" rtl="0"/>
              <a:t>6</a:t>
            </a:fld>
            <a:endParaRPr lang="de-CH" sz="1200" kern="1200">
              <a:solidFill>
                <a:prstClr val="black"/>
              </a:solidFill>
              <a:latin typeface="Calibri"/>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7</a:t>
            </a:fld>
            <a:endParaRPr lang="de-C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pPr algn="r" rtl="0"/>
            <a:fld id="{DF7D674E-A647-4BFC-ACBB-AB1AEB83D87C}" type="slidenum">
              <a:rPr lang="en-US" sz="1200" kern="1200">
                <a:solidFill>
                  <a:prstClr val="black"/>
                </a:solidFill>
                <a:latin typeface="Calibri"/>
                <a:ea typeface="+mn-ea"/>
                <a:cs typeface="+mn-cs"/>
              </a:rPr>
              <a:pPr algn="r" rtl="0"/>
              <a:t>8</a:t>
            </a:fld>
            <a:endParaRPr lang="en-US" sz="1200" kern="1200">
              <a:solidFill>
                <a:prstClr val="black"/>
              </a:solidFill>
              <a:latin typeface="Calibri"/>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a:p>
        </p:txBody>
      </p:sp>
      <p:sp>
        <p:nvSpPr>
          <p:cNvPr id="4" name="Foliennummernplatzhalter 3"/>
          <p:cNvSpPr>
            <a:spLocks noGrp="1"/>
          </p:cNvSpPr>
          <p:nvPr>
            <p:ph type="sldNum" sz="quarter" idx="10"/>
          </p:nvPr>
        </p:nvSpPr>
        <p:spPr/>
        <p:txBody>
          <a:bodyPr/>
          <a:lstStyle/>
          <a:p>
            <a:fld id="{9EC74A8D-811A-45A6-A809-1A8A66D52F51}" type="slidenum">
              <a:rPr lang="de-CH" smtClean="0"/>
              <a:pPr/>
              <a:t>9</a:t>
            </a:fld>
            <a:endParaRPr lang="de-C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2">
        <a:schemeClr val="bg2"/>
      </p:bgRef>
    </p:bg>
    <p:spTree>
      <p:nvGrpSpPr>
        <p:cNvPr id="1" name=""/>
        <p:cNvGrpSpPr/>
        <p:nvPr/>
      </p:nvGrpSpPr>
      <p:grpSpPr>
        <a:xfrm>
          <a:off x="0" y="0"/>
          <a:ext cx="0" cy="0"/>
          <a:chOff x="0" y="0"/>
          <a:chExt cx="0" cy="0"/>
        </a:xfrm>
      </p:grpSpPr>
      <p:sp>
        <p:nvSpPr>
          <p:cNvPr id="9" name="Rechteck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de-DE" smtClean="0"/>
              <a:t>Titelmasterformat durch Klicken bearbeiten</a:t>
            </a:r>
            <a:endParaRPr kumimoji="0" lang="en-US"/>
          </a:p>
        </p:txBody>
      </p:sp>
      <p:sp>
        <p:nvSpPr>
          <p:cNvPr id="3" name="Untertitel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de-DE" smtClean="0"/>
              <a:t>Formatvorlage des Untertitelmasters durch Klicken bearbeiten</a:t>
            </a:r>
            <a:endParaRPr kumimoji="0" lang="en-US"/>
          </a:p>
        </p:txBody>
      </p:sp>
      <p:sp>
        <p:nvSpPr>
          <p:cNvPr id="4" name="Datumsplatzhalter 3"/>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p:txBody>
          <a:bodyPr/>
          <a:lstStyle/>
          <a:p>
            <a:fld id="{0481EF06-87E5-4DBE-8A05-A44066EFDD8A}" type="slidenum">
              <a:rPr lang="de-CH" smtClean="0"/>
              <a:pPr/>
              <a:t>‹Nr.›</a:t>
            </a:fld>
            <a:endParaRPr lang="de-CH"/>
          </a:p>
        </p:txBody>
      </p:sp>
      <p:sp>
        <p:nvSpPr>
          <p:cNvPr id="10" name="Rechteck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advTm="11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p:txBody>
          <a:bodyPr/>
          <a:lstStyle>
            <a:lvl1pPr>
              <a:defRPr/>
            </a:lvl1pPr>
          </a:lstStyle>
          <a:p>
            <a:pPr algn="l" rtl="0">
              <a:defRPr/>
            </a:pPr>
            <a:fld id="{75757F64-E47D-4B21-8A28-3BE4B9926152}"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lvl1pPr>
              <a:defRPr/>
            </a:lvl1pPr>
          </a:lstStyle>
          <a:p>
            <a:pPr algn="r" rtl="0">
              <a:defRPr/>
            </a:pPr>
            <a:fld id="{3D2CFB48-5AC5-430A-BC2E-4C9A23325890}"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a:defRPr/>
            </a:pPr>
            <a:fld id="{A874C39A-8865-4806-8832-0B22B3CBD9B3}"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lvl1pPr>
              <a:defRPr/>
            </a:lvl1pPr>
          </a:lstStyle>
          <a:p>
            <a:pPr algn="r" rtl="0">
              <a:defRPr/>
            </a:pPr>
            <a:fld id="{56873367-7AE0-4FF5-B3BC-A7DBF5D7A28E}"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lgn="l" rtl="0">
              <a:defRPr/>
            </a:pPr>
            <a:fld id="{9285DEDF-2C13-48AB-AFEB-35CDEF824A25}"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lvl1pPr>
              <a:defRPr/>
            </a:lvl1pPr>
          </a:lstStyle>
          <a:p>
            <a:pPr algn="r" rtl="0">
              <a:defRPr/>
            </a:pPr>
            <a:fld id="{7086E4E9-C966-4904-917B-4B22368F07A2}"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3"/>
          <p:cNvSpPr>
            <a:spLocks noGrp="1"/>
          </p:cNvSpPr>
          <p:nvPr>
            <p:ph type="dt" sz="half" idx="10"/>
          </p:nvPr>
        </p:nvSpPr>
        <p:spPr/>
        <p:txBody>
          <a:bodyPr/>
          <a:lstStyle>
            <a:lvl1pPr>
              <a:defRPr/>
            </a:lvl1pPr>
          </a:lstStyle>
          <a:p>
            <a:pPr algn="l" rtl="0">
              <a:defRPr/>
            </a:pPr>
            <a:fld id="{0E57FC0F-6246-40FA-8607-4D3A31FF03B8}"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6"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7" name="Foliennummernplatzhalter 5"/>
          <p:cNvSpPr>
            <a:spLocks noGrp="1"/>
          </p:cNvSpPr>
          <p:nvPr>
            <p:ph type="sldNum" sz="quarter" idx="12"/>
          </p:nvPr>
        </p:nvSpPr>
        <p:spPr/>
        <p:txBody>
          <a:bodyPr/>
          <a:lstStyle>
            <a:lvl1pPr>
              <a:defRPr/>
            </a:lvl1pPr>
          </a:lstStyle>
          <a:p>
            <a:pPr algn="r" rtl="0">
              <a:defRPr/>
            </a:pPr>
            <a:fld id="{B49AFA84-77DE-425D-A1F5-0A71617C2977}"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3"/>
          <p:cNvSpPr>
            <a:spLocks noGrp="1"/>
          </p:cNvSpPr>
          <p:nvPr>
            <p:ph type="dt" sz="half" idx="10"/>
          </p:nvPr>
        </p:nvSpPr>
        <p:spPr/>
        <p:txBody>
          <a:bodyPr/>
          <a:lstStyle>
            <a:lvl1pPr>
              <a:defRPr/>
            </a:lvl1pPr>
          </a:lstStyle>
          <a:p>
            <a:pPr algn="l" rtl="0">
              <a:defRPr/>
            </a:pPr>
            <a:fld id="{DEEBB357-4054-438C-ADEA-5E8762F7534D}"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8"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9" name="Foliennummernplatzhalter 5"/>
          <p:cNvSpPr>
            <a:spLocks noGrp="1"/>
          </p:cNvSpPr>
          <p:nvPr>
            <p:ph type="sldNum" sz="quarter" idx="12"/>
          </p:nvPr>
        </p:nvSpPr>
        <p:spPr/>
        <p:txBody>
          <a:bodyPr/>
          <a:lstStyle>
            <a:lvl1pPr>
              <a:defRPr/>
            </a:lvl1pPr>
          </a:lstStyle>
          <a:p>
            <a:pPr algn="r" rtl="0">
              <a:defRPr/>
            </a:pPr>
            <a:fld id="{D91C0D97-86CE-46DA-BBE6-5ECD6E96C04D}"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3"/>
          <p:cNvSpPr>
            <a:spLocks noGrp="1"/>
          </p:cNvSpPr>
          <p:nvPr>
            <p:ph type="dt" sz="half" idx="10"/>
          </p:nvPr>
        </p:nvSpPr>
        <p:spPr/>
        <p:txBody>
          <a:bodyPr/>
          <a:lstStyle>
            <a:lvl1pPr>
              <a:defRPr/>
            </a:lvl1pPr>
          </a:lstStyle>
          <a:p>
            <a:pPr algn="l" rtl="0">
              <a:defRPr/>
            </a:pPr>
            <a:fld id="{4C697377-BC14-42C9-8E9F-098AB199C708}"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4"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5" name="Foliennummernplatzhalter 5"/>
          <p:cNvSpPr>
            <a:spLocks noGrp="1"/>
          </p:cNvSpPr>
          <p:nvPr>
            <p:ph type="sldNum" sz="quarter" idx="12"/>
          </p:nvPr>
        </p:nvSpPr>
        <p:spPr/>
        <p:txBody>
          <a:bodyPr/>
          <a:lstStyle>
            <a:lvl1pPr>
              <a:defRPr/>
            </a:lvl1pPr>
          </a:lstStyle>
          <a:p>
            <a:pPr algn="r" rtl="0">
              <a:defRPr/>
            </a:pPr>
            <a:fld id="{8C47EDDF-E157-45C2-BF91-FD357FAB9638}"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lgn="l" rtl="0">
              <a:defRPr/>
            </a:pPr>
            <a:fld id="{DBF1802E-8A26-46FC-942D-A4E476E30BC8}"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3"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4" name="Foliennummernplatzhalter 5"/>
          <p:cNvSpPr>
            <a:spLocks noGrp="1"/>
          </p:cNvSpPr>
          <p:nvPr>
            <p:ph type="sldNum" sz="quarter" idx="12"/>
          </p:nvPr>
        </p:nvSpPr>
        <p:spPr/>
        <p:txBody>
          <a:bodyPr/>
          <a:lstStyle>
            <a:lvl1pPr>
              <a:defRPr/>
            </a:lvl1pPr>
          </a:lstStyle>
          <a:p>
            <a:pPr algn="r" rtl="0">
              <a:defRPr/>
            </a:pPr>
            <a:fld id="{092D9809-E169-4045-9CE4-C989CACB2AB9}"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lgn="l" rtl="0">
              <a:defRPr/>
            </a:pPr>
            <a:fld id="{8DB2CE0E-7758-4CE9-8C08-1B6D1FE30493}"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6"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7" name="Foliennummernplatzhalter 5"/>
          <p:cNvSpPr>
            <a:spLocks noGrp="1"/>
          </p:cNvSpPr>
          <p:nvPr>
            <p:ph type="sldNum" sz="quarter" idx="12"/>
          </p:nvPr>
        </p:nvSpPr>
        <p:spPr/>
        <p:txBody>
          <a:bodyPr/>
          <a:lstStyle>
            <a:lvl1pPr>
              <a:defRPr/>
            </a:lvl1pPr>
          </a:lstStyle>
          <a:p>
            <a:pPr algn="r" rtl="0">
              <a:defRPr/>
            </a:pPr>
            <a:fld id="{8AD75010-2D8C-43D7-B822-1F8A3E9E8BB5}"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9" name="Rechteck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hteck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kaler Titel 1"/>
          <p:cNvSpPr>
            <a:spLocks noGrp="1"/>
          </p:cNvSpPr>
          <p:nvPr>
            <p:ph type="title" orient="vert"/>
          </p:nvPr>
        </p:nvSpPr>
        <p:spPr>
          <a:xfrm>
            <a:off x="6781800" y="274640"/>
            <a:ext cx="1905000" cy="5851525"/>
          </a:xfrm>
        </p:spPr>
        <p:txBody>
          <a:bodyPr vert="eaVert"/>
          <a:lstStyle>
            <a:extLs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304800"/>
            <a:ext cx="6019800" cy="5851525"/>
          </a:xfrm>
        </p:spPr>
        <p:txBody>
          <a:bodyPr vert="eaVert"/>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5" name="Fußzeilenplatzhalter 4"/>
          <p:cNvSpPr>
            <a:spLocks noGrp="1"/>
          </p:cNvSpPr>
          <p:nvPr>
            <p:ph type="ftr" sz="quarter" idx="11"/>
          </p:nvPr>
        </p:nvSpPr>
        <p:spPr>
          <a:xfrm>
            <a:off x="2640597" y="6377459"/>
            <a:ext cx="3836404" cy="365125"/>
          </a:xfrm>
        </p:spPr>
        <p:txBody>
          <a:bodyPr/>
          <a:lstStyle/>
          <a:p>
            <a:endParaRPr lang="de-CH"/>
          </a:p>
        </p:txBody>
      </p:sp>
      <p:sp>
        <p:nvSpPr>
          <p:cNvPr id="6" name="Foliennummernplatzhalter 5"/>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CH"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lgn="l" rtl="0">
              <a:defRPr/>
            </a:pPr>
            <a:fld id="{82B75833-0E1A-4158-BC57-865FC25BE6A3}"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6"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7" name="Foliennummernplatzhalter 5"/>
          <p:cNvSpPr>
            <a:spLocks noGrp="1"/>
          </p:cNvSpPr>
          <p:nvPr>
            <p:ph type="sldNum" sz="quarter" idx="12"/>
          </p:nvPr>
        </p:nvSpPr>
        <p:spPr/>
        <p:txBody>
          <a:bodyPr/>
          <a:lstStyle>
            <a:lvl1pPr>
              <a:defRPr/>
            </a:lvl1pPr>
          </a:lstStyle>
          <a:p>
            <a:pPr algn="r" rtl="0">
              <a:defRPr/>
            </a:pPr>
            <a:fld id="{C277BD95-5870-4FBD-8D51-2F84EBF39392}"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a:defRPr/>
            </a:pPr>
            <a:fld id="{718220E0-530B-4354-ADA7-EA3F0A6A71A3}"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lvl1pPr>
              <a:defRPr/>
            </a:lvl1pPr>
          </a:lstStyle>
          <a:p>
            <a:pPr algn="r" rtl="0">
              <a:defRPr/>
            </a:pPr>
            <a:fld id="{3C2FD076-DED0-4FBB-9312-DDCE212B60AE}"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a:defRPr/>
            </a:pPr>
            <a:fld id="{6E5522E0-A196-452B-B25E-393D6E302CF2}" type="datetimeFigureOut">
              <a:rPr lang="de-DE" sz="1200" kern="1200">
                <a:solidFill>
                  <a:prstClr val="black">
                    <a:tint val="75000"/>
                  </a:prstClr>
                </a:solidFill>
                <a:latin typeface="Calibri"/>
                <a:ea typeface="+mn-ea"/>
                <a:cs typeface="+mn-cs"/>
              </a:rPr>
              <a:pPr algn="l" rtl="0">
                <a:defRPr/>
              </a:pPr>
              <a:t>10.03.2009</a:t>
            </a:fld>
            <a:endParaRPr lang="de-CH"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lvl1pPr>
              <a:defRPr/>
            </a:lvl1pPr>
          </a:lstStyle>
          <a:p>
            <a:pPr algn="ctr" rtl="0">
              <a:defRPr/>
            </a:pPr>
            <a:endParaRPr lang="de-CH"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lvl1pPr>
              <a:defRPr/>
            </a:lvl1pPr>
          </a:lstStyle>
          <a:p>
            <a:pPr algn="r" rtl="0">
              <a:defRPr/>
            </a:pPr>
            <a:fld id="{056F1334-4293-423B-88EF-D7F47D4332D9}" type="slidenum">
              <a:rPr lang="de-CH" sz="1200" kern="1200">
                <a:solidFill>
                  <a:prstClr val="black">
                    <a:tint val="75000"/>
                  </a:prstClr>
                </a:solidFill>
                <a:latin typeface="Calibri"/>
                <a:ea typeface="+mn-ea"/>
                <a:cs typeface="+mn-cs"/>
              </a:rPr>
              <a:pPr algn="r" rtl="0">
                <a:defRPr/>
              </a:pPr>
              <a:t>‹Nr.›</a:t>
            </a:fld>
            <a:endParaRPr lang="de-CH" sz="1200" kern="1200">
              <a:solidFill>
                <a:prstClr val="black">
                  <a:tint val="75000"/>
                </a:prstClr>
              </a:solidFill>
              <a:latin typeface="Calibri"/>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457200" y="274638"/>
            <a:ext cx="8229600" cy="5851525"/>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3" name="Datumsplatzhalter 2"/>
          <p:cNvSpPr>
            <a:spLocks noGrp="1"/>
          </p:cNvSpPr>
          <p:nvPr>
            <p:ph type="dt" sz="half" idx="10"/>
          </p:nvPr>
        </p:nvSpPr>
        <p:spPr>
          <a:xfrm>
            <a:off x="457200" y="6245225"/>
            <a:ext cx="2133600" cy="476250"/>
          </a:xfrm>
        </p:spPr>
        <p:txBody>
          <a:bodyPr/>
          <a:lstStyle>
            <a:lvl1pPr>
              <a:defRPr/>
            </a:lvl1pPr>
          </a:lstStyle>
          <a:p>
            <a:endParaRPr lang="ru-RU"/>
          </a:p>
        </p:txBody>
      </p:sp>
      <p:sp>
        <p:nvSpPr>
          <p:cNvPr id="4" name="Fußzeilenplatzhalter 3"/>
          <p:cNvSpPr>
            <a:spLocks noGrp="1"/>
          </p:cNvSpPr>
          <p:nvPr>
            <p:ph type="ftr" sz="quarter" idx="11"/>
          </p:nvPr>
        </p:nvSpPr>
        <p:spPr>
          <a:xfrm>
            <a:off x="3124200" y="6245225"/>
            <a:ext cx="2895600" cy="476250"/>
          </a:xfrm>
        </p:spPr>
        <p:txBody>
          <a:bodyPr/>
          <a:lstStyle>
            <a:lvl1pPr>
              <a:defRPr/>
            </a:lvl1pPr>
          </a:lstStyle>
          <a:p>
            <a:endParaRPr lang="ru-RU"/>
          </a:p>
        </p:txBody>
      </p:sp>
      <p:sp>
        <p:nvSpPr>
          <p:cNvPr id="5" name="Foliennummernplatzhalter 4"/>
          <p:cNvSpPr>
            <a:spLocks noGrp="1"/>
          </p:cNvSpPr>
          <p:nvPr>
            <p:ph type="sldNum" sz="quarter" idx="12"/>
          </p:nvPr>
        </p:nvSpPr>
        <p:spPr>
          <a:xfrm>
            <a:off x="6553200" y="6245225"/>
            <a:ext cx="2133600" cy="476250"/>
          </a:xfrm>
        </p:spPr>
        <p:txBody>
          <a:bodyPr/>
          <a:lstStyle>
            <a:lvl1pPr>
              <a:defRPr/>
            </a:lvl1pPr>
          </a:lstStyle>
          <a:p>
            <a:fld id="{6CD09B32-F5E2-40EE-A17B-8E298E41BD7B}" type="slidenum">
              <a:rPr lang="ru-RU"/>
              <a:pPr/>
              <a:t>‹Nr.›</a:t>
            </a:fld>
            <a:endParaRPr lang="ru-RU"/>
          </a:p>
        </p:txBody>
      </p:sp>
    </p:spTree>
  </p:cSld>
  <p:clrMapOvr>
    <a:masterClrMapping/>
  </p:clrMapOvr>
  <p:transition spd="med" advTm="11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8" name="Fußzeilenplatzhalter 7"/>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9" name="Foliennummernplatzhalter 8"/>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4" name="Fußzeilenplatzhalter 3"/>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5" name="Foliennummernplatzhalter 4"/>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3" name="Fußzeilenplatzhalter 2"/>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4" name="Foliennummernplatzhalter 3"/>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155448"/>
            <a:ext cx="8229600" cy="1252728"/>
          </a:xfrm>
        </p:spPr>
        <p:txBody>
          <a:bodyPr/>
          <a:lstStyle>
            <a:extLst/>
          </a:lstStyle>
          <a:p>
            <a:r>
              <a:rPr kumimoji="0" lang="de-DE" smtClean="0"/>
              <a:t>Titelmasterformat durch Klicken bearbeiten</a:t>
            </a:r>
            <a:endParaRPr kumimoji="0" lang="en-US"/>
          </a:p>
        </p:txBody>
      </p:sp>
      <p:sp>
        <p:nvSpPr>
          <p:cNvPr id="3" name="Inhaltsplatzhalter 2"/>
          <p:cNvSpPr>
            <a:spLocks noGrp="1"/>
          </p:cNvSpPr>
          <p:nvPr>
            <p:ph idx="1"/>
          </p:nvPr>
        </p:nvSpPr>
        <p:spPr/>
        <p:txBody>
          <a:bodyPr/>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 durch Klicken hinzufügen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8" name="Fußzeilenplatzhalter 7"/>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9" name="Foliennummernplatzhalter 8"/>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4" name="Fußzeilenplatzhalter 3"/>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5" name="Foliennummernplatzhalter 4"/>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2">
        <a:schemeClr val="bg2"/>
      </p:bgRef>
    </p:bg>
    <p:spTree>
      <p:nvGrpSpPr>
        <p:cNvPr id="1" name=""/>
        <p:cNvGrpSpPr/>
        <p:nvPr/>
      </p:nvGrpSpPr>
      <p:grpSpPr>
        <a:xfrm>
          <a:off x="0" y="0"/>
          <a:ext cx="0" cy="0"/>
          <a:chOff x="0" y="0"/>
          <a:chExt cx="0" cy="0"/>
        </a:xfrm>
      </p:grpSpPr>
      <p:sp>
        <p:nvSpPr>
          <p:cNvPr id="9" name="Rechteck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hteck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de-DE" smtClean="0"/>
              <a:t>Textmasterformate durch Klicken bearbeiten</a:t>
            </a:r>
          </a:p>
        </p:txBody>
      </p:sp>
      <p:sp>
        <p:nvSpPr>
          <p:cNvPr id="4" name="Datumsplatzhalter 3"/>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p:txBody>
          <a:bodyPr/>
          <a:lstStyle/>
          <a:p>
            <a:fld id="{0481EF06-87E5-4DBE-8A05-A44066EFDD8A}" type="slidenum">
              <a:rPr lang="de-CH" smtClean="0"/>
              <a:pPr/>
              <a:t>‹Nr.›</a:t>
            </a:fld>
            <a:endParaRPr lang="de-CH"/>
          </a:p>
        </p:txBody>
      </p:sp>
    </p:spTree>
  </p:cSld>
  <p:clrMapOvr>
    <a:overrideClrMapping bg1="dk1" tx1="lt1" bg2="dk2" tx2="lt2" accent1="accent1" accent2="accent2" accent3="accent3" accent4="accent4" accent5="accent5" accent6="accent6" hlink="hlink" folHlink="folHlink"/>
  </p:clrMapOvr>
  <p:transition spd="med" advTm="1100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3" name="Fußzeilenplatzhalter 2"/>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4" name="Foliennummernplatzhalter 3"/>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 durch Klicken hinzufügen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1BA50D42-C9CD-4801-B293-61D1F53EC57E}"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6C6AE60A-B69C-4790-82F7-3882EDF23186}"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transition spd="med" advTm="1100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cSld>
  <p:clrMapOvr>
    <a:masterClrMapping/>
  </p:clrMapOvr>
  <p:transition spd="med" advTm="1100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Tree>
  </p:cSld>
  <p:clrMapOvr>
    <a:masterClrMapping/>
  </p:clrMapOvr>
  <p:transition spd="med" advTm="1100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8" name="Fußzeilenplatzhalter 7"/>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9" name="Foliennummernplatzhalter 8"/>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Inhaltsplatzhalt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Inhaltsplatzhalt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Datumsplatzhalter 4"/>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6" name="Fußzeilenplatzhalter 5"/>
          <p:cNvSpPr>
            <a:spLocks noGrp="1"/>
          </p:cNvSpPr>
          <p:nvPr>
            <p:ph type="ftr" sz="quarter" idx="11"/>
          </p:nvPr>
        </p:nvSpPr>
        <p:spPr/>
        <p:txBody>
          <a:bodyPr/>
          <a:lstStyle/>
          <a:p>
            <a:endParaRPr lang="de-CH"/>
          </a:p>
        </p:txBody>
      </p:sp>
      <p:sp>
        <p:nvSpPr>
          <p:cNvPr id="7" name="Foliennummernplatzhalter 6"/>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4" name="Fußzeilenplatzhalter 3"/>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5" name="Foliennummernplatzhalter 4"/>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3" name="Fußzeilenplatzhalter 2"/>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4" name="Foliennummernplatzhalter 3"/>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algn="l" rtl="0"/>
            <a:fld id="{E01105A8-CCB6-44EF-A391-68409598202B}" type="datetimeFigureOut">
              <a:rPr lang="de-DE" kern="1200">
                <a:solidFill>
                  <a:prstClr val="black"/>
                </a:solidFill>
                <a:latin typeface="Calibri"/>
                <a:ea typeface="+mn-ea"/>
                <a:cs typeface="+mn-cs"/>
              </a:rPr>
              <a:pPr algn="l" rtl="0"/>
              <a:t>10.03.2009</a:t>
            </a:fld>
            <a:endParaRPr lang="de-CH" kern="1200">
              <a:solidFill>
                <a:prstClr val="black"/>
              </a:solidFill>
              <a:latin typeface="Calibri"/>
              <a:ea typeface="+mn-ea"/>
              <a:cs typeface="+mn-cs"/>
            </a:endParaRPr>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p>
            <a:pPr algn="l" rtl="0"/>
            <a:endParaRPr lang="de-CH" kern="1200">
              <a:solidFill>
                <a:prstClr val="black"/>
              </a:solidFill>
              <a:latin typeface="Calibri"/>
              <a:ea typeface="+mn-ea"/>
              <a:cs typeface="+mn-cs"/>
            </a:endParaRPr>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p>
            <a:pPr algn="l" rtl="0"/>
            <a:fld id="{5020774C-5901-4EE0-B4E8-0FA878E9A7D1}" type="slidenum">
              <a:rPr lang="de-CH" kern="1200">
                <a:solidFill>
                  <a:prstClr val="black"/>
                </a:solidFill>
                <a:latin typeface="Calibri"/>
                <a:ea typeface="+mn-ea"/>
                <a:cs typeface="+mn-cs"/>
              </a:rPr>
              <a:pPr algn="l" rtl="0"/>
              <a:t>‹Nr.›</a:t>
            </a:fld>
            <a:endParaRPr lang="de-CH"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1_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a:xfrm>
            <a:off x="457200" y="6245225"/>
            <a:ext cx="2133600" cy="476250"/>
          </a:xfrm>
          <a:prstGeom prst="rect">
            <a:avLst/>
          </a:prstGeom>
        </p:spPr>
        <p:txBody>
          <a:bodyPr/>
          <a:lstStyle>
            <a:lvl1pPr>
              <a:defRPr/>
            </a:lvl1pPr>
          </a:lstStyle>
          <a:p>
            <a:pPr algn="l" rtl="0"/>
            <a:endParaRPr lang="de-DE" kern="1200">
              <a:solidFill>
                <a:prstClr val="black"/>
              </a:solidFill>
              <a:latin typeface="Calibri"/>
              <a:ea typeface="+mn-ea"/>
              <a:cs typeface="+mn-cs"/>
            </a:endParaRPr>
          </a:p>
        </p:txBody>
      </p:sp>
      <p:sp>
        <p:nvSpPr>
          <p:cNvPr id="5" name="Fußzeilenplatzhalter 4"/>
          <p:cNvSpPr>
            <a:spLocks noGrp="1"/>
          </p:cNvSpPr>
          <p:nvPr>
            <p:ph type="ftr" sz="quarter" idx="11"/>
          </p:nvPr>
        </p:nvSpPr>
        <p:spPr>
          <a:xfrm>
            <a:off x="3124200" y="6245225"/>
            <a:ext cx="2895600" cy="476250"/>
          </a:xfrm>
          <a:prstGeom prst="rect">
            <a:avLst/>
          </a:prstGeom>
        </p:spPr>
        <p:txBody>
          <a:bodyPr/>
          <a:lstStyle>
            <a:lvl1pPr>
              <a:defRPr/>
            </a:lvl1pPr>
          </a:lstStyle>
          <a:p>
            <a:pPr algn="l" rtl="0"/>
            <a:endParaRPr lang="de-DE" kern="1200">
              <a:solidFill>
                <a:prstClr val="black"/>
              </a:solidFill>
              <a:latin typeface="Calibri"/>
              <a:ea typeface="+mn-ea"/>
              <a:cs typeface="+mn-cs"/>
            </a:endParaRPr>
          </a:p>
        </p:txBody>
      </p:sp>
      <p:sp>
        <p:nvSpPr>
          <p:cNvPr id="6" name="Foliennummernplatzhalter 5"/>
          <p:cNvSpPr>
            <a:spLocks noGrp="1"/>
          </p:cNvSpPr>
          <p:nvPr>
            <p:ph type="sldNum" sz="quarter" idx="12"/>
          </p:nvPr>
        </p:nvSpPr>
        <p:spPr>
          <a:xfrm>
            <a:off x="6553200" y="6245225"/>
            <a:ext cx="2133600" cy="476250"/>
          </a:xfrm>
          <a:prstGeom prst="rect">
            <a:avLst/>
          </a:prstGeom>
        </p:spPr>
        <p:txBody>
          <a:bodyPr/>
          <a:lstStyle>
            <a:lvl1pPr>
              <a:defRPr/>
            </a:lvl1pPr>
          </a:lstStyle>
          <a:p>
            <a:pPr algn="l" rtl="0"/>
            <a:fld id="{1F2EAAE6-C14C-4602-B4AA-FE641D25756B}" type="slidenum">
              <a:rPr lang="de-DE" kern="1200">
                <a:solidFill>
                  <a:prstClr val="black"/>
                </a:solidFill>
                <a:latin typeface="Calibri"/>
                <a:ea typeface="+mn-ea"/>
                <a:cs typeface="+mn-cs"/>
              </a:rPr>
              <a:pPr algn="l" rtl="0"/>
              <a:t>‹Nr.›</a:t>
            </a:fld>
            <a:endParaRPr lang="de-DE" kern="1200">
              <a:solidFill>
                <a:prstClr val="black"/>
              </a:solidFill>
              <a:latin typeface="Calibri"/>
              <a:ea typeface="+mn-ea"/>
              <a:cs typeface="+mn-cs"/>
            </a:endParaRPr>
          </a:p>
        </p:txBody>
      </p:sp>
    </p:spTree>
  </p:cSld>
  <p:clrMapOvr>
    <a:masterClrMapping/>
  </p:clrMapOvr>
  <p:transition spd="med" advTm="11000">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CH"/>
          </a:p>
        </p:txBody>
      </p:sp>
    </p:spTree>
  </p:cSld>
  <p:clrMapOvr>
    <a:masterClrMapping/>
  </p:clrMapOvr>
  <p:transition spd="med" advTm="11000">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transition spd="med" advTm="1100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Tree>
  </p:cSld>
  <p:clrMapOvr>
    <a:masterClrMapping/>
  </p:clrMapOvr>
  <p:transition spd="med" advTm="11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de-DE" smtClean="0"/>
              <a:t>Textmasterformate durch Klicken bearbeiten</a:t>
            </a:r>
          </a:p>
        </p:txBody>
      </p:sp>
      <p:sp>
        <p:nvSpPr>
          <p:cNvPr id="4" name="Inhaltsplatzhalt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Textplatzhalt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de-DE" smtClean="0"/>
              <a:t>Textmasterformate durch Klicken bearbeiten</a:t>
            </a:r>
          </a:p>
        </p:txBody>
      </p:sp>
      <p:sp>
        <p:nvSpPr>
          <p:cNvPr id="6" name="Inhaltsplatzhalt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7" name="Datumsplatzhalter 6"/>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8" name="Fußzeilenplatzhalter 7"/>
          <p:cNvSpPr>
            <a:spLocks noGrp="1"/>
          </p:cNvSpPr>
          <p:nvPr>
            <p:ph type="ftr" sz="quarter" idx="11"/>
          </p:nvPr>
        </p:nvSpPr>
        <p:spPr/>
        <p:txBody>
          <a:bodyPr/>
          <a:lstStyle/>
          <a:p>
            <a:endParaRPr lang="de-CH"/>
          </a:p>
        </p:txBody>
      </p:sp>
      <p:sp>
        <p:nvSpPr>
          <p:cNvPr id="9" name="Foliennummernplatzhalter 8"/>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transition spd="med" advTm="11000">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transition spd="med" advTm="11000">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Tree>
  </p:cSld>
  <p:clrMapOvr>
    <a:masterClrMapping/>
  </p:clrMapOvr>
  <p:transition spd="med" advTm="1100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transition spd="med" advTm="11000">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transition spd="med" advTm="11000">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transition spd="med" advTm="1100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transition spd="med" advTm="11000">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152400"/>
            <a:ext cx="1943100" cy="5943600"/>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685800" y="152400"/>
            <a:ext cx="5676900" cy="594360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Tree>
  </p:cSld>
  <p:clrMapOvr>
    <a:masterClrMapping/>
  </p:clrMapOvr>
  <p:transition spd="med" advTm="11000">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ußzeilenplatzhalter 4"/>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oliennummernplatzhalter 5"/>
          <p:cNvSpPr>
            <a:spLocks noGrp="1"/>
          </p:cNvSpPr>
          <p:nvPr>
            <p:ph type="sldNum" sz="quarter" idx="12"/>
          </p:nvPr>
        </p:nvSpPr>
        <p:spPr/>
        <p:txBody>
          <a:bodyPr/>
          <a:lstStyle>
            <a:lvl1pPr>
              <a:defRPr/>
            </a:lvl1pPr>
          </a:lstStyle>
          <a:p>
            <a:pPr algn="r" rtl="0" fontAlgn="base">
              <a:spcBef>
                <a:spcPct val="0"/>
              </a:spcBef>
              <a:spcAft>
                <a:spcPct val="0"/>
              </a:spcAft>
            </a:pPr>
            <a:fld id="{A3EA5671-8EE6-4128-8FBE-1CEE1EED4E83}"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ußzeilenplatzhalter 4"/>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oliennummernplatzhalter 5"/>
          <p:cNvSpPr>
            <a:spLocks noGrp="1"/>
          </p:cNvSpPr>
          <p:nvPr>
            <p:ph type="sldNum" sz="quarter" idx="12"/>
          </p:nvPr>
        </p:nvSpPr>
        <p:spPr/>
        <p:txBody>
          <a:bodyPr/>
          <a:lstStyle>
            <a:lvl1pPr>
              <a:defRPr/>
            </a:lvl1pPr>
          </a:lstStyle>
          <a:p>
            <a:pPr algn="r" rtl="0" fontAlgn="base">
              <a:spcBef>
                <a:spcPct val="0"/>
              </a:spcBef>
              <a:spcAft>
                <a:spcPct val="0"/>
              </a:spcAft>
            </a:pPr>
            <a:fld id="{6B71FCA7-C654-4604-B9C4-38744C6B7D1B}"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4" name="Fußzeilenplatzhalter 3"/>
          <p:cNvSpPr>
            <a:spLocks noGrp="1"/>
          </p:cNvSpPr>
          <p:nvPr>
            <p:ph type="ftr" sz="quarter" idx="11"/>
          </p:nvPr>
        </p:nvSpPr>
        <p:spPr/>
        <p:txBody>
          <a:bodyPr/>
          <a:lstStyle/>
          <a:p>
            <a:endParaRPr lang="de-CH"/>
          </a:p>
        </p:txBody>
      </p:sp>
      <p:sp>
        <p:nvSpPr>
          <p:cNvPr id="5" name="Foliennummernplatzhalter 4"/>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ußzeilenplatzhalter 4"/>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oliennummernplatzhalter 5"/>
          <p:cNvSpPr>
            <a:spLocks noGrp="1"/>
          </p:cNvSpPr>
          <p:nvPr>
            <p:ph type="sldNum" sz="quarter" idx="12"/>
          </p:nvPr>
        </p:nvSpPr>
        <p:spPr/>
        <p:txBody>
          <a:bodyPr/>
          <a:lstStyle>
            <a:lvl1pPr>
              <a:defRPr/>
            </a:lvl1pPr>
          </a:lstStyle>
          <a:p>
            <a:pPr algn="r" rtl="0" fontAlgn="base">
              <a:spcBef>
                <a:spcPct val="0"/>
              </a:spcBef>
              <a:spcAft>
                <a:spcPct val="0"/>
              </a:spcAft>
            </a:pPr>
            <a:fld id="{6C224E08-EE29-4224-B353-3A9EFEDEB45B}"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ußzeilenplatzhalter 5"/>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7" name="Foliennummernplatzhalter 6"/>
          <p:cNvSpPr>
            <a:spLocks noGrp="1"/>
          </p:cNvSpPr>
          <p:nvPr>
            <p:ph type="sldNum" sz="quarter" idx="12"/>
          </p:nvPr>
        </p:nvSpPr>
        <p:spPr/>
        <p:txBody>
          <a:bodyPr/>
          <a:lstStyle>
            <a:lvl1pPr>
              <a:defRPr/>
            </a:lvl1pPr>
          </a:lstStyle>
          <a:p>
            <a:pPr algn="r" rtl="0" fontAlgn="base">
              <a:spcBef>
                <a:spcPct val="0"/>
              </a:spcBef>
              <a:spcAft>
                <a:spcPct val="0"/>
              </a:spcAft>
            </a:pPr>
            <a:fld id="{2DF9DA01-C9F3-4021-9BFB-EF4341D471D1}"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8" name="Fußzeilenplatzhalter 7"/>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9" name="Foliennummernplatzhalter 8"/>
          <p:cNvSpPr>
            <a:spLocks noGrp="1"/>
          </p:cNvSpPr>
          <p:nvPr>
            <p:ph type="sldNum" sz="quarter" idx="12"/>
          </p:nvPr>
        </p:nvSpPr>
        <p:spPr/>
        <p:txBody>
          <a:bodyPr/>
          <a:lstStyle>
            <a:lvl1pPr>
              <a:defRPr/>
            </a:lvl1pPr>
          </a:lstStyle>
          <a:p>
            <a:pPr algn="r" rtl="0" fontAlgn="base">
              <a:spcBef>
                <a:spcPct val="0"/>
              </a:spcBef>
              <a:spcAft>
                <a:spcPct val="0"/>
              </a:spcAft>
            </a:pPr>
            <a:fld id="{716E2563-F125-42D9-90CE-72F148F88998}"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4" name="Fußzeilenplatzhalter 3"/>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oliennummernplatzhalter 4"/>
          <p:cNvSpPr>
            <a:spLocks noGrp="1"/>
          </p:cNvSpPr>
          <p:nvPr>
            <p:ph type="sldNum" sz="quarter" idx="12"/>
          </p:nvPr>
        </p:nvSpPr>
        <p:spPr/>
        <p:txBody>
          <a:bodyPr/>
          <a:lstStyle>
            <a:lvl1pPr>
              <a:defRPr/>
            </a:lvl1pPr>
          </a:lstStyle>
          <a:p>
            <a:pPr algn="r" rtl="0" fontAlgn="base">
              <a:spcBef>
                <a:spcPct val="0"/>
              </a:spcBef>
              <a:spcAft>
                <a:spcPct val="0"/>
              </a:spcAft>
            </a:pPr>
            <a:fld id="{14CA4B80-F868-481B-90B8-10AAC99FC431}"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3" name="Fußzeilenplatzhalter 2"/>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4" name="Foliennummernplatzhalter 3"/>
          <p:cNvSpPr>
            <a:spLocks noGrp="1"/>
          </p:cNvSpPr>
          <p:nvPr>
            <p:ph type="sldNum" sz="quarter" idx="12"/>
          </p:nvPr>
        </p:nvSpPr>
        <p:spPr/>
        <p:txBody>
          <a:bodyPr/>
          <a:lstStyle>
            <a:lvl1pPr>
              <a:defRPr/>
            </a:lvl1pPr>
          </a:lstStyle>
          <a:p>
            <a:pPr algn="r" rtl="0" fontAlgn="base">
              <a:spcBef>
                <a:spcPct val="0"/>
              </a:spcBef>
              <a:spcAft>
                <a:spcPct val="0"/>
              </a:spcAft>
            </a:pPr>
            <a:fld id="{8851BD01-6973-495C-8082-8795EB4E1ACC}"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ußzeilenplatzhalter 5"/>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7" name="Foliennummernplatzhalter 6"/>
          <p:cNvSpPr>
            <a:spLocks noGrp="1"/>
          </p:cNvSpPr>
          <p:nvPr>
            <p:ph type="sldNum" sz="quarter" idx="12"/>
          </p:nvPr>
        </p:nvSpPr>
        <p:spPr/>
        <p:txBody>
          <a:bodyPr/>
          <a:lstStyle>
            <a:lvl1pPr>
              <a:defRPr/>
            </a:lvl1pPr>
          </a:lstStyle>
          <a:p>
            <a:pPr algn="r" rtl="0" fontAlgn="base">
              <a:spcBef>
                <a:spcPct val="0"/>
              </a:spcBef>
              <a:spcAft>
                <a:spcPct val="0"/>
              </a:spcAft>
            </a:pPr>
            <a:fld id="{5538F5AC-9A82-455C-8C5F-C02B56C40D6D}"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ußzeilenplatzhalter 5"/>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7" name="Foliennummernplatzhalter 6"/>
          <p:cNvSpPr>
            <a:spLocks noGrp="1"/>
          </p:cNvSpPr>
          <p:nvPr>
            <p:ph type="sldNum" sz="quarter" idx="12"/>
          </p:nvPr>
        </p:nvSpPr>
        <p:spPr/>
        <p:txBody>
          <a:bodyPr/>
          <a:lstStyle>
            <a:lvl1pPr>
              <a:defRPr/>
            </a:lvl1pPr>
          </a:lstStyle>
          <a:p>
            <a:pPr algn="r" rtl="0" fontAlgn="base">
              <a:spcBef>
                <a:spcPct val="0"/>
              </a:spcBef>
              <a:spcAft>
                <a:spcPct val="0"/>
              </a:spcAft>
            </a:pPr>
            <a:fld id="{D08E99DB-820E-4E36-AEB1-9DC2B89A3259}"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ußzeilenplatzhalter 4"/>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oliennummernplatzhalter 5"/>
          <p:cNvSpPr>
            <a:spLocks noGrp="1"/>
          </p:cNvSpPr>
          <p:nvPr>
            <p:ph type="sldNum" sz="quarter" idx="12"/>
          </p:nvPr>
        </p:nvSpPr>
        <p:spPr/>
        <p:txBody>
          <a:bodyPr/>
          <a:lstStyle>
            <a:lvl1pPr>
              <a:defRPr/>
            </a:lvl1pPr>
          </a:lstStyle>
          <a:p>
            <a:pPr algn="r" rtl="0" fontAlgn="base">
              <a:spcBef>
                <a:spcPct val="0"/>
              </a:spcBef>
              <a:spcAft>
                <a:spcPct val="0"/>
              </a:spcAft>
            </a:pPr>
            <a:fld id="{35C88041-5AC5-4822-BB0A-C8D6F9B110D3}"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lvl1pPr>
              <a:defRPr/>
            </a:lvl1pPr>
          </a:lstStyle>
          <a:p>
            <a:pPr algn="l"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5" name="Fußzeilenplatzhalter 4"/>
          <p:cNvSpPr>
            <a:spLocks noGrp="1"/>
          </p:cNvSpPr>
          <p:nvPr>
            <p:ph type="ftr" sz="quarter" idx="11"/>
          </p:nvPr>
        </p:nvSpPr>
        <p:spPr/>
        <p:txBody>
          <a:bodyPr/>
          <a:lstStyle>
            <a:lvl1pPr>
              <a:defRPr/>
            </a:lvl1pPr>
          </a:lstStyle>
          <a:p>
            <a:pPr algn="ctr" rtl="0" fontAlgn="base">
              <a:spcBef>
                <a:spcPct val="0"/>
              </a:spcBef>
              <a:spcAft>
                <a:spcPct val="0"/>
              </a:spcAft>
            </a:pPr>
            <a:endParaRPr lang="de-CH" sz="1400" kern="1200">
              <a:solidFill>
                <a:srgbClr val="000000"/>
              </a:solidFill>
              <a:latin typeface="Arial" charset="0"/>
              <a:ea typeface="+mn-ea"/>
              <a:cs typeface="Arial" charset="0"/>
            </a:endParaRPr>
          </a:p>
        </p:txBody>
      </p:sp>
      <p:sp>
        <p:nvSpPr>
          <p:cNvPr id="6" name="Foliennummernplatzhalter 5"/>
          <p:cNvSpPr>
            <a:spLocks noGrp="1"/>
          </p:cNvSpPr>
          <p:nvPr>
            <p:ph type="sldNum" sz="quarter" idx="12"/>
          </p:nvPr>
        </p:nvSpPr>
        <p:spPr/>
        <p:txBody>
          <a:bodyPr/>
          <a:lstStyle>
            <a:lvl1pPr>
              <a:defRPr/>
            </a:lvl1pPr>
          </a:lstStyle>
          <a:p>
            <a:pPr algn="r" rtl="0" fontAlgn="base">
              <a:spcBef>
                <a:spcPct val="0"/>
              </a:spcBef>
              <a:spcAft>
                <a:spcPct val="0"/>
              </a:spcAft>
            </a:pPr>
            <a:fld id="{671A6B6C-9F2F-4A02-B7A6-2C1FCBF38B06}" type="slidenum">
              <a:rPr lang="de-CH" sz="1400" kern="1200">
                <a:solidFill>
                  <a:srgbClr val="000000"/>
                </a:solidFill>
                <a:latin typeface="Arial" charset="0"/>
                <a:ea typeface="+mn-ea"/>
                <a:cs typeface="Arial" charset="0"/>
              </a:rPr>
              <a:pPr algn="r" rtl="0" fontAlgn="base">
                <a:spcBef>
                  <a:spcPct val="0"/>
                </a:spcBef>
                <a:spcAft>
                  <a:spcPct val="0"/>
                </a:spcAft>
              </a:pPr>
              <a:t>‹Nr.›</a:t>
            </a:fld>
            <a:endParaRPr lang="de-CH" sz="1400" kern="1200">
              <a:solidFill>
                <a:srgbClr val="000000"/>
              </a:solidFill>
              <a:latin typeface="Arial" charset="0"/>
              <a:ea typeface="+mn-ea"/>
              <a:cs typeface="Arial" charset="0"/>
            </a:endParaRPr>
          </a:p>
        </p:txBody>
      </p:sp>
    </p:spTree>
  </p:cSld>
  <p:clrMapOvr>
    <a:masterClrMapping/>
  </p:clrMapOvr>
  <p:transition spd="med" advTm="11000">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Freihand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8" name="Freihand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9" name="Titel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smtClean="0"/>
              <a:t>Titelmasterformat durch Klicken bearbeiten</a:t>
            </a:r>
            <a:endParaRPr kumimoji="0" lang="en-US"/>
          </a:p>
        </p:txBody>
      </p:sp>
      <p:sp>
        <p:nvSpPr>
          <p:cNvPr id="17" name="Untertitel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30" name="Datumsplatzhalter 29"/>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19" name="Fußzeilenplatzhalter 18"/>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27" name="Foliennummernplatzhalter 26"/>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overrideClrMapping bg1="dk1" tx1="lt1" bg2="dk2" tx2="lt2" accent1="accent1" accent2="accent2" accent3="accent3" accent4="accent4" accent5="accent5" accent6="accent6" hlink="hlink" folHlink="folHlink"/>
  </p:clrMapOvr>
  <p:transition spd="med" advTm="11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3" name="Fußzeilenplatzhalter 2"/>
          <p:cNvSpPr>
            <a:spLocks noGrp="1"/>
          </p:cNvSpPr>
          <p:nvPr>
            <p:ph type="ftr" sz="quarter" idx="11"/>
          </p:nvPr>
        </p:nvSpPr>
        <p:spPr/>
        <p:txBody>
          <a:bodyPr/>
          <a:lstStyle/>
          <a:p>
            <a:endParaRPr lang="de-CH"/>
          </a:p>
        </p:txBody>
      </p:sp>
      <p:sp>
        <p:nvSpPr>
          <p:cNvPr id="4" name="Foliennummernplatzhalter 3"/>
          <p:cNvSpPr>
            <a:spLocks noGrp="1"/>
          </p:cNvSpPr>
          <p:nvPr>
            <p:ph type="sldNum" sz="quarter" idx="12"/>
          </p:nvPr>
        </p:nvSpPr>
        <p:spPr/>
        <p:txBody>
          <a:bodyPr/>
          <a:lstStyle/>
          <a:p>
            <a:fld id="{0481EF06-87E5-4DBE-8A05-A44066EFDD8A}" type="slidenum">
              <a:rPr lang="de-CH" smtClean="0"/>
              <a:pPr/>
              <a:t>‹Nr.›</a:t>
            </a:fld>
            <a:endParaRPr lang="de-CH"/>
          </a:p>
        </p:txBody>
      </p:sp>
    </p:spTree>
  </p:cSld>
  <p:clrMapOvr>
    <a:masterClrMapping/>
  </p:clrMapOvr>
  <p:transition spd="med" advTm="11000">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l">
              <a:defRPr/>
            </a:lvl1pPr>
          </a:lstStyle>
          <a:p>
            <a:r>
              <a:rPr kumimoji="0" lang="de-DE" smtClean="0"/>
              <a:t>Titelmasterformat durch Klicken bearbeiten</a:t>
            </a:r>
            <a:endParaRPr kumimoji="0" lang="en-US"/>
          </a:p>
        </p:txBody>
      </p:sp>
      <p:sp>
        <p:nvSpPr>
          <p:cNvPr id="3" name="Inhaltsplatzhalter 2"/>
          <p:cNvSpPr>
            <a:spLocks noGrp="1"/>
          </p:cNvSpPr>
          <p:nvPr>
            <p:ph idx="1"/>
          </p:nvPr>
        </p:nvSpPr>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5" name="Fußzeilenplatzhalter 4"/>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6" name="Foliennummernplatzhalter 5"/>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7" name="Freihand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9" name="Freihand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2" name="Titel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4" name="Datumsplatzhalter 3"/>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5" name="Fußzeilenplatzhalter 4"/>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6" name="Foliennummernplatzhalter 5"/>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overrideClrMapping bg1="dk1" tx1="lt1" bg2="dk2" tx2="lt2" accent1="accent1" accent2="accent2" accent3="accent3" accent4="accent4" accent5="accent5" accent6="accent6" hlink="hlink" folHlink="folHlink"/>
  </p:clrMapOvr>
  <p:transition spd="med" advTm="11000">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7467600" cy="1143000"/>
          </a:xfrm>
        </p:spPr>
        <p:txBody>
          <a:bodyPr/>
          <a:lstStyle/>
          <a:p>
            <a:r>
              <a:rPr kumimoji="0" lang="de-DE" smtClean="0"/>
              <a:t>Titelmasterformat durch Klicken bearbeiten</a:t>
            </a:r>
            <a:endParaRPr kumimoji="0" lang="en-US"/>
          </a:p>
        </p:txBody>
      </p:sp>
      <p:sp>
        <p:nvSpPr>
          <p:cNvPr id="3" name="Inhaltsplatzhalt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Inhaltsplatzhalt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Datumsplatzhalter 4"/>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6" name="Fußzeilenplatzhalter 5"/>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7" name="Foliennummernplatzhalter 6"/>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8229600" cy="1143000"/>
          </a:xfrm>
        </p:spPr>
        <p:txBody>
          <a:bodyPr anchor="ctr"/>
          <a:lstStyle>
            <a:lvl1pPr>
              <a:defRPr/>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4" name="Textplatzhalt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5" name="Inhaltsplatzhalt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6" name="Inhaltsplatzhalt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7" name="Datumsplatzhalter 6"/>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8" name="Fußzeilenplatzhalter 7"/>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9" name="Foliennummernplatzhalter 8"/>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320"/>
            <a:ext cx="7470648" cy="1143000"/>
          </a:xfrm>
        </p:spPr>
        <p:txBody>
          <a:bodyPr anchor="ctr"/>
          <a:lstStyle>
            <a:lvl1pPr algn="l">
              <a:defRPr sz="4600"/>
            </a:lvl1pPr>
          </a:lstStyle>
          <a:p>
            <a:r>
              <a:rPr kumimoji="0" lang="de-DE" smtClean="0"/>
              <a:t>Titelmasterformat durch Klicken bearbeiten</a:t>
            </a:r>
            <a:endParaRPr kumimoji="0" lang="en-US"/>
          </a:p>
        </p:txBody>
      </p:sp>
      <p:sp>
        <p:nvSpPr>
          <p:cNvPr id="7" name="Datumsplatzhalter 6"/>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8" name="Foliennummernplatzhalter 7"/>
          <p:cNvSpPr>
            <a:spLocks noGrp="1"/>
          </p:cNvSpPr>
          <p:nvPr>
            <p:ph type="sldNum" sz="quarter" idx="11"/>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
        <p:nvSpPr>
          <p:cNvPr id="9" name="Fußzeilenplatzhalter 8"/>
          <p:cNvSpPr>
            <a:spLocks noGrp="1"/>
          </p:cNvSpPr>
          <p:nvPr>
            <p:ph type="ftr" sz="quarter" idx="12"/>
          </p:nvPr>
        </p:nvSpPr>
        <p:spPr/>
        <p:txBody>
          <a:bodyPr/>
          <a:lstStyle/>
          <a:p>
            <a:pPr algn="ctr" rtl="0"/>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3" name="Fußzeilenplatzhalter 2"/>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4" name="Foliennummernplatzhalter 3"/>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4" name="Inhaltsplatzhalt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Datumsplatzhalter 4"/>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6" name="Fußzeilenplatzhalter 5"/>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7" name="Foliennummernplatzhalter 6"/>
          <p:cNvSpPr>
            <a:spLocks noGrp="1"/>
          </p:cNvSpPr>
          <p:nvPr>
            <p:ph type="sldNum" sz="quarter" idx="12"/>
          </p:nvPr>
        </p:nvSpPr>
        <p:spPr>
          <a:xfrm>
            <a:off x="8156448" y="6422064"/>
            <a:ext cx="762000" cy="365125"/>
          </a:xfrm>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a:xfrm>
            <a:off x="457200" y="6422064"/>
            <a:ext cx="2133600" cy="365125"/>
          </a:xfrm>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6" name="Fußzeilenplatzhalter 5"/>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7" name="Foliennummernplatzhalter 6"/>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5" name="Fußzeilenplatzhalter 4"/>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6" name="Foliennummernplatzhalter 5"/>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pPr algn="l" rtl="0"/>
            <a:fld id="{0811ACAA-8AB8-444C-AF4A-73DC1B192587}" type="datetimeFigureOut">
              <a:rPr lang="de-DE" sz="1000" kern="1200">
                <a:solidFill>
                  <a:srgbClr val="D4D2D0">
                    <a:shade val="50000"/>
                  </a:srgbClr>
                </a:solidFill>
                <a:latin typeface="Arial"/>
                <a:ea typeface="+mn-ea"/>
                <a:cs typeface="+mn-cs"/>
              </a:rPr>
              <a:pPr algn="l" rtl="0"/>
              <a:t>10.03.2009</a:t>
            </a:fld>
            <a:endParaRPr lang="de-CH" sz="1000" kern="1200">
              <a:solidFill>
                <a:srgbClr val="D4D2D0">
                  <a:shade val="50000"/>
                </a:srgbClr>
              </a:solidFill>
              <a:latin typeface="Arial"/>
              <a:ea typeface="+mn-ea"/>
              <a:cs typeface="+mn-cs"/>
            </a:endParaRPr>
          </a:p>
        </p:txBody>
      </p:sp>
      <p:sp>
        <p:nvSpPr>
          <p:cNvPr id="5" name="Fußzeilenplatzhalter 4"/>
          <p:cNvSpPr>
            <a:spLocks noGrp="1"/>
          </p:cNvSpPr>
          <p:nvPr>
            <p:ph type="ftr" sz="quarter" idx="11"/>
          </p:nvPr>
        </p:nvSpPr>
        <p:spPr/>
        <p:txBody>
          <a:bodyPr/>
          <a:lstStyle/>
          <a:p>
            <a:pPr algn="ctr" rtl="0"/>
            <a:endParaRPr lang="de-CH" sz="1000" kern="1200">
              <a:solidFill>
                <a:srgbClr val="D4D2D0">
                  <a:shade val="50000"/>
                </a:srgbClr>
              </a:solidFill>
              <a:latin typeface="Arial"/>
              <a:ea typeface="+mn-ea"/>
              <a:cs typeface="+mn-cs"/>
            </a:endParaRPr>
          </a:p>
        </p:txBody>
      </p:sp>
      <p:sp>
        <p:nvSpPr>
          <p:cNvPr id="6" name="Foliennummernplatzhalter 5"/>
          <p:cNvSpPr>
            <a:spLocks noGrp="1"/>
          </p:cNvSpPr>
          <p:nvPr>
            <p:ph type="sldNum" sz="quarter" idx="12"/>
          </p:nvPr>
        </p:nvSpPr>
        <p:spPr/>
        <p:txBody>
          <a:bodyPr/>
          <a:lstStyle/>
          <a:p>
            <a:pPr algn="r" rtl="0"/>
            <a:fld id="{0F24ED47-730F-4D3B-A9CE-19D3F92895AC}" type="slidenum">
              <a:rPr lang="de-CH" sz="1000" kern="1200">
                <a:solidFill>
                  <a:srgbClr val="D4D2D0">
                    <a:shade val="50000"/>
                  </a:srgbClr>
                </a:solidFill>
                <a:latin typeface="Arial"/>
                <a:ea typeface="+mn-ea"/>
                <a:cs typeface="+mn-cs"/>
              </a:rPr>
              <a:pPr algn="r" rtl="0"/>
              <a:t>‹Nr.›</a:t>
            </a:fld>
            <a:endParaRPr lang="de-CH" sz="1000" kern="1200">
              <a:solidFill>
                <a:srgbClr val="D4D2D0">
                  <a:shade val="50000"/>
                </a:srgbClr>
              </a:solidFill>
              <a:latin typeface="Arial"/>
              <a:ea typeface="+mn-ea"/>
              <a:cs typeface="+mn-cs"/>
            </a:endParaRPr>
          </a:p>
        </p:txBody>
      </p:sp>
    </p:spTree>
  </p:cSld>
  <p:clrMapOvr>
    <a:masterClrMapping/>
  </p:clrMapOvr>
  <p:transition spd="med" advTm="11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de-DE" smtClean="0"/>
              <a:t>Titelmasterformat durch Klicken bearbeiten</a:t>
            </a:r>
            <a:endParaRPr kumimoji="0" lang="en-US"/>
          </a:p>
        </p:txBody>
      </p:sp>
      <p:sp>
        <p:nvSpPr>
          <p:cNvPr id="3" name="Inhaltsplatzhalt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Textplatzhalt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C2FD56F5-03B6-4DF6-8FA8-5E3C7CAA234F}" type="datetimeFigureOut">
              <a:rPr lang="de-DE" smtClean="0"/>
              <a:pPr/>
              <a:t>10.03.2009</a:t>
            </a:fld>
            <a:endParaRPr lang="de-CH"/>
          </a:p>
        </p:txBody>
      </p:sp>
      <p:sp>
        <p:nvSpPr>
          <p:cNvPr id="6" name="Fußzeilenplatzhalter 5"/>
          <p:cNvSpPr>
            <a:spLocks noGrp="1"/>
          </p:cNvSpPr>
          <p:nvPr>
            <p:ph type="ftr" sz="quarter" idx="11"/>
          </p:nvPr>
        </p:nvSpPr>
        <p:spPr/>
        <p:txBody>
          <a:bodyPr/>
          <a:lstStyle/>
          <a:p>
            <a:endParaRPr lang="de-CH"/>
          </a:p>
        </p:txBody>
      </p:sp>
      <p:sp>
        <p:nvSpPr>
          <p:cNvPr id="7" name="Foliennummernplatzhalter 6"/>
          <p:cNvSpPr>
            <a:spLocks noGrp="1"/>
          </p:cNvSpPr>
          <p:nvPr>
            <p:ph type="sldNum" sz="quarter" idx="12"/>
          </p:nvPr>
        </p:nvSpPr>
        <p:spPr/>
        <p:txBody>
          <a:bodyPr/>
          <a:lstStyle/>
          <a:p>
            <a:fld id="{0481EF06-87E5-4DBE-8A05-A44066EFDD8A}" type="slidenum">
              <a:rPr lang="de-CH" smtClean="0"/>
              <a:pPr/>
              <a:t>‹Nr.›</a:t>
            </a:fld>
            <a:endParaRPr lang="de-CH"/>
          </a:p>
        </p:txBody>
      </p:sp>
      <p:sp>
        <p:nvSpPr>
          <p:cNvPr id="12" name="Rechteck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hteck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transition spd="med" advTm="11000">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a:xfrm>
            <a:off x="164592" y="1170432"/>
            <a:ext cx="2523744" cy="201168"/>
          </a:xfrm>
        </p:spPr>
        <p:txBody>
          <a:bodyPr/>
          <a:lstStyle/>
          <a:p>
            <a:fld id="{C2FD56F5-03B6-4DF6-8FA8-5E3C7CAA234F}" type="datetimeFigureOut">
              <a:rPr lang="de-DE" smtClean="0"/>
              <a:pPr/>
              <a:t>10.03.2009</a:t>
            </a:fld>
            <a:endParaRPr lang="de-CH"/>
          </a:p>
        </p:txBody>
      </p:sp>
      <p:sp>
        <p:nvSpPr>
          <p:cNvPr id="11" name="Rechteck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hteck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ußzeilenplatzhalt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de-CH"/>
          </a:p>
        </p:txBody>
      </p:sp>
      <p:sp>
        <p:nvSpPr>
          <p:cNvPr id="7" name="Foliennummernplatzhalter 6"/>
          <p:cNvSpPr>
            <a:spLocks noGrp="1"/>
          </p:cNvSpPr>
          <p:nvPr>
            <p:ph type="sldNum" sz="quarter" idx="12"/>
          </p:nvPr>
        </p:nvSpPr>
        <p:spPr>
          <a:xfrm>
            <a:off x="8339328" y="1170432"/>
            <a:ext cx="733864" cy="201168"/>
          </a:xfrm>
        </p:spPr>
        <p:txBody>
          <a:bodyPr/>
          <a:lstStyle/>
          <a:p>
            <a:fld id="{0481EF06-87E5-4DBE-8A05-A44066EFDD8A}" type="slidenum">
              <a:rPr lang="de-CH" smtClean="0"/>
              <a:pPr/>
              <a:t>‹Nr.›</a:t>
            </a:fld>
            <a:endParaRPr lang="de-CH"/>
          </a:p>
        </p:txBody>
      </p:sp>
    </p:spTree>
  </p:cSld>
  <p:clrMapOvr>
    <a:overrideClrMapping bg1="lt1" tx1="dk1" bg2="lt2" tx2="dk2" accent1="accent1" accent2="accent2" accent3="accent3" accent4="accent4" accent5="accent5" accent6="accent6" hlink="hlink" folHlink="folHlink"/>
  </p:clrMapOvr>
  <p:transition spd="med" advTm="11000">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 durch Klicken hinzufügen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pPr/>
              <a:t>10.03.2009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pPr/>
              <a:t>‹Nr.›</a:t>
            </a:fld>
            <a:endParaRPr lang="de-D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5" name="Fußzeilenplatzhalter 4"/>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8" name="Fußzeilenplatzhalter 7"/>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9" name="Foliennummernplatzhalter 8"/>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4" name="Fußzeilenplatzhalter 3"/>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5" name="Foliennummernplatzhalter 4"/>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3" name="Fußzeilenplatzhalter 2"/>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4" name="Foliennummernplatzhalter 3"/>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pPr algn="l" rtl="0"/>
            <a:fld id="{52D9D462-BD0E-4967-B505-59CBFC9B1387}" type="datetimeFigureOut">
              <a:rPr lang="de-DE" sz="1200" kern="1200">
                <a:solidFill>
                  <a:prstClr val="black">
                    <a:tint val="75000"/>
                  </a:prstClr>
                </a:solidFill>
                <a:latin typeface="Calibri"/>
                <a:ea typeface="+mn-ea"/>
                <a:cs typeface="+mn-cs"/>
              </a:rPr>
              <a:pPr algn="l" rtl="0"/>
              <a:t>10.03.2009</a:t>
            </a:fld>
            <a:endParaRPr lang="de-DE" sz="1200" kern="1200">
              <a:solidFill>
                <a:prstClr val="black">
                  <a:tint val="75000"/>
                </a:prstClr>
              </a:solidFill>
              <a:latin typeface="Calibri"/>
              <a:ea typeface="+mn-ea"/>
              <a:cs typeface="+mn-cs"/>
            </a:endParaRPr>
          </a:p>
        </p:txBody>
      </p:sp>
      <p:sp>
        <p:nvSpPr>
          <p:cNvPr id="6" name="Fußzeilenplatzhalter 5"/>
          <p:cNvSpPr>
            <a:spLocks noGrp="1"/>
          </p:cNvSpPr>
          <p:nvPr>
            <p:ph type="ftr" sz="quarter" idx="11"/>
          </p:nvPr>
        </p:nvSpPr>
        <p:spPr/>
        <p:txBody>
          <a:bodyPr/>
          <a:lstStyle/>
          <a:p>
            <a:pPr algn="ctr" rtl="0"/>
            <a:endParaRPr lang="de-DE" sz="1200" kern="1200">
              <a:solidFill>
                <a:prstClr val="black">
                  <a:tint val="75000"/>
                </a:prstClr>
              </a:solidFill>
              <a:latin typeface="Calibri"/>
              <a:ea typeface="+mn-ea"/>
              <a:cs typeface="+mn-cs"/>
            </a:endParaRPr>
          </a:p>
        </p:txBody>
      </p:sp>
      <p:sp>
        <p:nvSpPr>
          <p:cNvPr id="7" name="Foliennummernplatzhalter 6"/>
          <p:cNvSpPr>
            <a:spLocks noGrp="1"/>
          </p:cNvSpPr>
          <p:nvPr>
            <p:ph type="sldNum" sz="quarter" idx="12"/>
          </p:nvPr>
        </p:nvSpPr>
        <p:spPr/>
        <p:txBody>
          <a:bodyPr/>
          <a:lstStyle/>
          <a:p>
            <a:pPr algn="r" rtl="0"/>
            <a:fld id="{ACFABB3A-97E4-4B0A-B8D4-10B3F204BAE5}" type="slidenum">
              <a:rPr lang="de-DE" sz="1200" kern="1200">
                <a:solidFill>
                  <a:prstClr val="black">
                    <a:tint val="75000"/>
                  </a:prstClr>
                </a:solidFill>
                <a:latin typeface="Calibri"/>
                <a:ea typeface="+mn-ea"/>
                <a:cs typeface="+mn-cs"/>
              </a:rPr>
              <a:pPr algn="r" rtl="0"/>
              <a:t>‹Nr.›</a:t>
            </a:fld>
            <a:endParaRPr lang="de-DE" sz="1200" kern="1200">
              <a:solidFill>
                <a:prstClr val="black">
                  <a:tint val="75000"/>
                </a:prstClr>
              </a:solidFill>
              <a:latin typeface="Calibri"/>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hteck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platzhalt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4" name="Datumsplatzhalt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C2FD56F5-03B6-4DF6-8FA8-5E3C7CAA234F}" type="datetimeFigureOut">
              <a:rPr lang="de-DE" smtClean="0"/>
              <a:pPr/>
              <a:t>10.03.2009</a:t>
            </a:fld>
            <a:endParaRPr lang="de-CH"/>
          </a:p>
        </p:txBody>
      </p:sp>
      <p:sp>
        <p:nvSpPr>
          <p:cNvPr id="5" name="Fußzeilenplatzhalt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de-CH"/>
          </a:p>
        </p:txBody>
      </p:sp>
      <p:sp>
        <p:nvSpPr>
          <p:cNvPr id="6" name="Foliennummernplatzhalt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0481EF06-87E5-4DBE-8A05-A44066EFDD8A}" type="slidenum">
              <a:rPr lang="de-CH" smtClean="0"/>
              <a:pPr/>
              <a:t>‹Nr.›</a:t>
            </a:fld>
            <a:endParaRPr lang="de-CH"/>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806" r:id="rId12"/>
  </p:sldLayoutIdLst>
  <p:transition spd="med" advTm="11000">
    <p:fade/>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endParaRPr lang="de-CH" smtClean="0"/>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smtClean="0"/>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rtl="0">
              <a:defRPr/>
            </a:pPr>
            <a:fld id="{27C0C56E-C8C0-4F80-AB38-7FBC8819C8C8}" type="datetimeFigureOut">
              <a:rPr lang="de-DE" kern="1200">
                <a:solidFill>
                  <a:prstClr val="black">
                    <a:tint val="75000"/>
                  </a:prstClr>
                </a:solidFill>
                <a:latin typeface="Calibri"/>
                <a:ea typeface="+mn-ea"/>
              </a:rPr>
              <a:pPr rtl="0">
                <a:defRPr/>
              </a:pPr>
              <a:t>10.03.2009</a:t>
            </a:fld>
            <a:endParaRPr lang="de-CH" kern="1200">
              <a:solidFill>
                <a:prstClr val="black">
                  <a:tint val="75000"/>
                </a:prstClr>
              </a:solidFill>
              <a:latin typeface="Calibri"/>
              <a:ea typeface="+mn-ea"/>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rtl="0">
              <a:defRPr/>
            </a:pPr>
            <a:endParaRPr lang="de-CH" kern="1200">
              <a:solidFill>
                <a:prstClr val="black">
                  <a:tint val="75000"/>
                </a:prstClr>
              </a:solidFill>
              <a:latin typeface="Calibri"/>
              <a:ea typeface="+mn-ea"/>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rtl="0">
              <a:defRPr/>
            </a:pPr>
            <a:fld id="{154BCCDE-B2EA-43C6-9168-5B59169982CD}" type="slidenum">
              <a:rPr lang="de-CH" kern="1200">
                <a:solidFill>
                  <a:prstClr val="black">
                    <a:tint val="75000"/>
                  </a:prstClr>
                </a:solidFill>
                <a:latin typeface="Calibri"/>
                <a:ea typeface="+mn-ea"/>
              </a:rPr>
              <a:pPr rtl="0">
                <a:defRPr/>
              </a:pPr>
              <a:t>‹Nr.›</a:t>
            </a:fld>
            <a:endParaRPr lang="de-CH" kern="1200">
              <a:solidFill>
                <a:prstClr val="black">
                  <a:tint val="75000"/>
                </a:prstClr>
              </a:solidFill>
              <a:latin typeface="Calibri"/>
              <a:ea typeface="+mn-ea"/>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1BA50D42-C9CD-4801-B293-61D1F53EC57E}" type="datetimeFigureOut">
              <a:rPr lang="de-DE" kern="1200" smtClean="0">
                <a:solidFill>
                  <a:prstClr val="black">
                    <a:tint val="75000"/>
                  </a:prstClr>
                </a:solidFill>
                <a:latin typeface="Calibri"/>
                <a:ea typeface="+mn-ea"/>
                <a:cs typeface="+mn-cs"/>
              </a:rPr>
              <a:pPr rtl="0"/>
              <a:t>10.03.2009</a:t>
            </a:fld>
            <a:endParaRPr lang="de-DE" kern="1200">
              <a:solidFill>
                <a:prstClr val="black">
                  <a:tint val="75000"/>
                </a:prstClr>
              </a:solidFill>
              <a:latin typeface="Calibri"/>
              <a:ea typeface="+mn-ea"/>
              <a:cs typeface="+mn-cs"/>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de-DE"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6C6AE60A-B69C-4790-82F7-3882EDF23186}" type="slidenum">
              <a:rPr lang="de-DE" kern="1200" smtClean="0">
                <a:solidFill>
                  <a:prstClr val="black">
                    <a:tint val="75000"/>
                  </a:prstClr>
                </a:solidFill>
                <a:latin typeface="Calibri"/>
                <a:ea typeface="+mn-ea"/>
                <a:cs typeface="+mn-cs"/>
              </a:rPr>
              <a:pPr rtl="0"/>
              <a:t>‹Nr.›</a:t>
            </a:fld>
            <a:endParaRPr lang="de-DE"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advTm="1100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1BA50D42-C9CD-4801-B293-61D1F53EC57E}" type="datetimeFigureOut">
              <a:rPr lang="de-DE" kern="1200" smtClean="0">
                <a:solidFill>
                  <a:prstClr val="black">
                    <a:tint val="75000"/>
                  </a:prstClr>
                </a:solidFill>
                <a:latin typeface="Calibri"/>
                <a:ea typeface="+mn-ea"/>
                <a:cs typeface="+mn-cs"/>
              </a:rPr>
              <a:pPr rtl="0"/>
              <a:t>10.03.2009</a:t>
            </a:fld>
            <a:endParaRPr lang="de-DE" kern="1200">
              <a:solidFill>
                <a:prstClr val="black">
                  <a:tint val="75000"/>
                </a:prstClr>
              </a:solidFill>
              <a:latin typeface="Calibri"/>
              <a:ea typeface="+mn-ea"/>
              <a:cs typeface="+mn-cs"/>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de-DE"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6C6AE60A-B69C-4790-82F7-3882EDF23186}" type="slidenum">
              <a:rPr lang="de-DE" kern="1200" smtClean="0">
                <a:solidFill>
                  <a:prstClr val="black">
                    <a:tint val="75000"/>
                  </a:prstClr>
                </a:solidFill>
                <a:latin typeface="Calibri"/>
                <a:ea typeface="+mn-ea"/>
                <a:cs typeface="+mn-cs"/>
              </a:rPr>
              <a:pPr rtl="0"/>
              <a:t>‹Nr.›</a:t>
            </a:fld>
            <a:endParaRPr lang="de-DE"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advTm="1100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46000" b="-46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ransition spd="med" advTm="1100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524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de-CH" smtClean="0"/>
              <a:t>Klicken Sie, um das Titelformat zu bearbeiten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CH" smtClean="0"/>
              <a:t>Klicken Sie, um die Formate des Vorlagentextes zu bearbeiten</a:t>
            </a:r>
          </a:p>
          <a:p>
            <a:pPr lvl="1"/>
            <a:r>
              <a:rPr lang="de-CH" smtClean="0"/>
              <a:t>Zweite Ebene</a:t>
            </a:r>
          </a:p>
          <a:p>
            <a:pPr lvl="2"/>
            <a:r>
              <a:rPr lang="de-CH" smtClean="0"/>
              <a:t>Dritte Ebene</a:t>
            </a:r>
          </a:p>
          <a:p>
            <a:pPr lvl="3"/>
            <a:r>
              <a:rPr lang="de-CH" smtClean="0"/>
              <a:t>Vierte Ebene</a:t>
            </a:r>
          </a:p>
          <a:p>
            <a:pPr lvl="4"/>
            <a:r>
              <a:rPr lang="de-CH" smtClean="0"/>
              <a:t>Fünfte Ebene</a:t>
            </a: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ransition spd="med" advTm="11000">
    <p:fade/>
  </p:transition>
  <p:txStyles>
    <p:titleStyle>
      <a:lvl1pPr algn="ctr" rtl="0" fontAlgn="base">
        <a:spcBef>
          <a:spcPct val="0"/>
        </a:spcBef>
        <a:spcAft>
          <a:spcPct val="0"/>
        </a:spcAft>
        <a:defRPr sz="4400" b="1">
          <a:solidFill>
            <a:schemeClr val="bg1"/>
          </a:solidFill>
          <a:latin typeface="+mj-lt"/>
          <a:ea typeface="+mj-ea"/>
          <a:cs typeface="+mj-cs"/>
        </a:defRPr>
      </a:lvl1pPr>
      <a:lvl2pPr algn="ctr" rtl="0" fontAlgn="base">
        <a:spcBef>
          <a:spcPct val="0"/>
        </a:spcBef>
        <a:spcAft>
          <a:spcPct val="0"/>
        </a:spcAft>
        <a:defRPr sz="4400" b="1">
          <a:solidFill>
            <a:schemeClr val="bg1"/>
          </a:solidFill>
          <a:latin typeface="Arial" charset="0"/>
        </a:defRPr>
      </a:lvl2pPr>
      <a:lvl3pPr algn="ctr" rtl="0" fontAlgn="base">
        <a:spcBef>
          <a:spcPct val="0"/>
        </a:spcBef>
        <a:spcAft>
          <a:spcPct val="0"/>
        </a:spcAft>
        <a:defRPr sz="4400" b="1">
          <a:solidFill>
            <a:schemeClr val="bg1"/>
          </a:solidFill>
          <a:latin typeface="Arial" charset="0"/>
        </a:defRPr>
      </a:lvl3pPr>
      <a:lvl4pPr algn="ctr" rtl="0" fontAlgn="base">
        <a:spcBef>
          <a:spcPct val="0"/>
        </a:spcBef>
        <a:spcAft>
          <a:spcPct val="0"/>
        </a:spcAft>
        <a:defRPr sz="4400" b="1">
          <a:solidFill>
            <a:schemeClr val="bg1"/>
          </a:solidFill>
          <a:latin typeface="Arial" charset="0"/>
        </a:defRPr>
      </a:lvl4pPr>
      <a:lvl5pPr algn="ctr" rtl="0" fontAlgn="base">
        <a:spcBef>
          <a:spcPct val="0"/>
        </a:spcBef>
        <a:spcAft>
          <a:spcPct val="0"/>
        </a:spcAft>
        <a:defRPr sz="4400" b="1">
          <a:solidFill>
            <a:schemeClr val="bg1"/>
          </a:solidFill>
          <a:latin typeface="Arial"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de-CH" smtClean="0"/>
              <a:t>Titelmasterformat durch Klicken bearbeiten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CH" smtClean="0"/>
              <a:t>Textmasterformate durch Klicken bearbeiten</a:t>
            </a:r>
          </a:p>
          <a:p>
            <a:pPr lvl="1"/>
            <a:r>
              <a:rPr lang="de-CH" smtClean="0"/>
              <a:t>Zweite Ebene</a:t>
            </a:r>
          </a:p>
          <a:p>
            <a:pPr lvl="2"/>
            <a:r>
              <a:rPr lang="de-CH" smtClean="0"/>
              <a:t>Dritte Ebene</a:t>
            </a:r>
          </a:p>
          <a:p>
            <a:pPr lvl="3"/>
            <a:r>
              <a:rPr lang="de-CH" smtClean="0"/>
              <a:t>Vierte Ebene</a:t>
            </a:r>
          </a:p>
          <a:p>
            <a:pPr lvl="4"/>
            <a:r>
              <a:rPr lang="de-CH" smtClean="0"/>
              <a:t>Fünfte Ebene</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de-CH" kern="1200">
              <a:solidFill>
                <a:srgbClr val="000000"/>
              </a:solidFill>
              <a:latin typeface="Arial" charset="0"/>
              <a:ea typeface="+mn-ea"/>
              <a:cs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de-CH" kern="1200">
              <a:solidFill>
                <a:srgbClr val="000000"/>
              </a:solidFill>
              <a:latin typeface="Arial" charset="0"/>
              <a:ea typeface="+mn-ea"/>
              <a:cs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E3BB415F-71BC-4DCC-AD6F-DB412BB9D769}" type="slidenum">
              <a:rPr lang="de-CH" kern="1200">
                <a:solidFill>
                  <a:srgbClr val="000000"/>
                </a:solidFill>
                <a:latin typeface="Arial" charset="0"/>
                <a:ea typeface="+mn-ea"/>
                <a:cs typeface="Arial" charset="0"/>
              </a:rPr>
              <a:pPr rtl="0" fontAlgn="base">
                <a:spcBef>
                  <a:spcPct val="0"/>
                </a:spcBef>
                <a:spcAft>
                  <a:spcPct val="0"/>
                </a:spcAft>
              </a:pPr>
              <a:t>‹Nr.›</a:t>
            </a:fld>
            <a:endParaRPr lang="de-CH" kern="1200">
              <a:solidFill>
                <a:srgbClr val="000000"/>
              </a:solidFill>
              <a:latin typeface="Arial" charset="0"/>
              <a:ea typeface="+mn-ea"/>
              <a:cs typeface="Arial" charset="0"/>
            </a:endParaRP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ransition spd="med" advTm="11000">
    <p:fade/>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12" name="Freihand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16" name="Freihand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kern="1200">
              <a:solidFill>
                <a:prstClr val="white"/>
              </a:solidFill>
              <a:latin typeface="Arial"/>
              <a:ea typeface="+mn-ea"/>
              <a:cs typeface="+mn-cs"/>
            </a:endParaRPr>
          </a:p>
        </p:txBody>
      </p:sp>
      <p:sp>
        <p:nvSpPr>
          <p:cNvPr id="9" name="Titelplatzhalt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de-DE" smtClean="0"/>
              <a:t>Titelmasterformat durch Klicken bearbeiten</a:t>
            </a:r>
            <a:endParaRPr kumimoji="0" lang="en-US"/>
          </a:p>
        </p:txBody>
      </p:sp>
      <p:sp>
        <p:nvSpPr>
          <p:cNvPr id="30" name="Textplatzhalt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0" name="Datumsplatzhalt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rtl="0"/>
            <a:fld id="{0811ACAA-8AB8-444C-AF4A-73DC1B192587}" type="datetimeFigureOut">
              <a:rPr lang="de-DE" kern="1200" smtClean="0">
                <a:solidFill>
                  <a:srgbClr val="D4D2D0">
                    <a:shade val="50000"/>
                  </a:srgbClr>
                </a:solidFill>
                <a:latin typeface="Arial"/>
                <a:ea typeface="+mn-ea"/>
                <a:cs typeface="+mn-cs"/>
              </a:rPr>
              <a:pPr rtl="0"/>
              <a:t>10.03.2009</a:t>
            </a:fld>
            <a:endParaRPr lang="de-CH" kern="1200">
              <a:solidFill>
                <a:srgbClr val="D4D2D0">
                  <a:shade val="50000"/>
                </a:srgbClr>
              </a:solidFill>
              <a:latin typeface="Arial"/>
              <a:ea typeface="+mn-ea"/>
              <a:cs typeface="+mn-cs"/>
            </a:endParaRPr>
          </a:p>
        </p:txBody>
      </p:sp>
      <p:sp>
        <p:nvSpPr>
          <p:cNvPr id="22" name="Fußzeilenplatzhalt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rtl="0"/>
            <a:endParaRPr lang="de-CH" kern="1200">
              <a:solidFill>
                <a:srgbClr val="D4D2D0">
                  <a:shade val="50000"/>
                </a:srgbClr>
              </a:solidFill>
              <a:latin typeface="Arial"/>
              <a:ea typeface="+mn-ea"/>
              <a:cs typeface="+mn-cs"/>
            </a:endParaRPr>
          </a:p>
        </p:txBody>
      </p:sp>
      <p:sp>
        <p:nvSpPr>
          <p:cNvPr id="18" name="Foliennummernplatzhalt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rtl="0"/>
            <a:fld id="{0F24ED47-730F-4D3B-A9CE-19D3F92895AC}" type="slidenum">
              <a:rPr lang="de-CH" kern="1200" smtClean="0">
                <a:solidFill>
                  <a:srgbClr val="D4D2D0">
                    <a:shade val="50000"/>
                  </a:srgbClr>
                </a:solidFill>
                <a:latin typeface="Arial"/>
                <a:ea typeface="+mn-ea"/>
                <a:cs typeface="+mn-cs"/>
              </a:rPr>
              <a:pPr rtl="0"/>
              <a:t>‹Nr.›</a:t>
            </a:fld>
            <a:endParaRPr lang="de-CH" kern="1200">
              <a:solidFill>
                <a:srgbClr val="D4D2D0">
                  <a:shade val="50000"/>
                </a:srgbClr>
              </a:solidFill>
              <a:latin typeface="Arial"/>
              <a:ea typeface="+mn-ea"/>
              <a:cs typeface="+mn-cs"/>
            </a:endParaRPr>
          </a:p>
        </p:txBody>
      </p:sp>
    </p:spTree>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spd="med" advTm="11000">
    <p:fade/>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A50D42-C9CD-4801-B293-61D1F53EC57E}" type="datetimeFigureOut">
              <a:rPr lang="de-DE" smtClean="0"/>
              <a:pPr/>
              <a:t>10.03.2009</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AE60A-B69C-4790-82F7-3882EDF23186}"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endParaRPr lang="de-DE"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2D9D462-BD0E-4967-B505-59CBFC9B1387}" type="datetimeFigureOut">
              <a:rPr lang="de-DE" kern="1200" smtClean="0">
                <a:solidFill>
                  <a:prstClr val="black">
                    <a:tint val="75000"/>
                  </a:prstClr>
                </a:solidFill>
                <a:latin typeface="Calibri"/>
                <a:ea typeface="+mn-ea"/>
                <a:cs typeface="+mn-cs"/>
              </a:rPr>
              <a:pPr rtl="0"/>
              <a:t>10.03.2009</a:t>
            </a:fld>
            <a:endParaRPr lang="de-DE" kern="1200">
              <a:solidFill>
                <a:prstClr val="black">
                  <a:tint val="75000"/>
                </a:prstClr>
              </a:solidFill>
              <a:latin typeface="Calibri"/>
              <a:ea typeface="+mn-ea"/>
              <a:cs typeface="+mn-cs"/>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de-DE" kern="1200">
              <a:solidFill>
                <a:prstClr val="black">
                  <a:tint val="75000"/>
                </a:prstClr>
              </a:solidFill>
              <a:latin typeface="Calibri"/>
              <a:ea typeface="+mn-ea"/>
              <a:cs typeface="+mn-cs"/>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ACFABB3A-97E4-4B0A-B8D4-10B3F204BAE5}" type="slidenum">
              <a:rPr lang="de-DE" kern="1200" smtClean="0">
                <a:solidFill>
                  <a:prstClr val="black">
                    <a:tint val="75000"/>
                  </a:prstClr>
                </a:solidFill>
                <a:latin typeface="Calibri"/>
                <a:ea typeface="+mn-ea"/>
                <a:cs typeface="+mn-cs"/>
              </a:rPr>
              <a:pPr rtl="0"/>
              <a:t>‹Nr.›</a:t>
            </a:fld>
            <a:endParaRPr lang="de-DE"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4.xml"/><Relationship Id="rId1" Type="http://schemas.openxmlformats.org/officeDocument/2006/relationships/audio" Target="../media/audio5.wav"/><Relationship Id="rId5" Type="http://schemas.openxmlformats.org/officeDocument/2006/relationships/image" Target="../media/image4.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9.xml"/><Relationship Id="rId7" Type="http://schemas.openxmlformats.org/officeDocument/2006/relationships/image" Target="../media/image16.png"/><Relationship Id="rId2" Type="http://schemas.openxmlformats.org/officeDocument/2006/relationships/audio" Target="../media/audio6.wav"/><Relationship Id="rId1" Type="http://schemas.openxmlformats.org/officeDocument/2006/relationships/tags" Target="../tags/tag3.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0.xml"/><Relationship Id="rId1" Type="http://schemas.openxmlformats.org/officeDocument/2006/relationships/audio" Target="../media/audio7.wav"/><Relationship Id="rId6" Type="http://schemas.openxmlformats.org/officeDocument/2006/relationships/image" Target="../media/image7.png"/><Relationship Id="rId5" Type="http://schemas.openxmlformats.org/officeDocument/2006/relationships/image" Target="../media/image18.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Layout" Target="../slideLayouts/slideLayout6.xml"/><Relationship Id="rId7" Type="http://schemas.openxmlformats.org/officeDocument/2006/relationships/image" Target="../media/image21.gif"/><Relationship Id="rId2" Type="http://schemas.openxmlformats.org/officeDocument/2006/relationships/audio" Target="../media/audio8.wav"/><Relationship Id="rId1" Type="http://schemas.openxmlformats.org/officeDocument/2006/relationships/tags" Target="../tags/tag4.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notesSlide" Target="../notesSlides/notesSlide17.xml"/><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36.xml"/><Relationship Id="rId7" Type="http://schemas.openxmlformats.org/officeDocument/2006/relationships/image" Target="../media/image26.jpeg"/><Relationship Id="rId2" Type="http://schemas.openxmlformats.org/officeDocument/2006/relationships/audio" Target="../media/audio9.wav"/><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notesSlide" Target="../notesSlides/notesSlide18.xml"/><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36.xml"/><Relationship Id="rId7" Type="http://schemas.openxmlformats.org/officeDocument/2006/relationships/image" Target="../media/image31.jpeg"/><Relationship Id="rId2" Type="http://schemas.openxmlformats.org/officeDocument/2006/relationships/audio" Target="../media/audio10.wav"/><Relationship Id="rId1" Type="http://schemas.openxmlformats.org/officeDocument/2006/relationships/tags" Target="../tags/tag6.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video" Target="Bomb1.wmv" TargetMode="External"/><Relationship Id="rId7" Type="http://schemas.openxmlformats.org/officeDocument/2006/relationships/image" Target="../media/image32.png"/><Relationship Id="rId2" Type="http://schemas.openxmlformats.org/officeDocument/2006/relationships/video" Target="Catastophe1.wmv" TargetMode="External"/><Relationship Id="rId1" Type="http://schemas.openxmlformats.org/officeDocument/2006/relationships/tags" Target="../tags/tag7.xml"/><Relationship Id="rId6" Type="http://schemas.openxmlformats.org/officeDocument/2006/relationships/notesSlide" Target="../notesSlides/notesSlide20.xml"/><Relationship Id="rId5" Type="http://schemas.openxmlformats.org/officeDocument/2006/relationships/slideLayout" Target="../slideLayouts/slideLayout36.xml"/><Relationship Id="rId10" Type="http://schemas.openxmlformats.org/officeDocument/2006/relationships/image" Target="../media/image35.png"/><Relationship Id="rId4" Type="http://schemas.openxmlformats.org/officeDocument/2006/relationships/audio" Target="../media/audio11.wav"/><Relationship Id="rId9"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2.xml"/><Relationship Id="rId1" Type="http://schemas.openxmlformats.org/officeDocument/2006/relationships/audio" Target="../media/audio12.wav"/><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2.xml"/><Relationship Id="rId1" Type="http://schemas.openxmlformats.org/officeDocument/2006/relationships/audio" Target="../media/audio13.wav"/><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2.xml"/><Relationship Id="rId1" Type="http://schemas.openxmlformats.org/officeDocument/2006/relationships/audio" Target="../media/audio14.wav"/><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audio" Target="../media/audio15.wav"/><Relationship Id="rId1" Type="http://schemas.openxmlformats.org/officeDocument/2006/relationships/tags" Target="../tags/tag8.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2.xml"/><Relationship Id="rId1" Type="http://schemas.openxmlformats.org/officeDocument/2006/relationships/audio" Target="file:///C:\Users\R&#233;my\Desktop\slidecast4d\Der%20Fall%20der%20Mauer\11%20Outtakes%200001.mp3" TargetMode="Externa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2.xml"/><Relationship Id="rId1" Type="http://schemas.openxmlformats.org/officeDocument/2006/relationships/audio" Target="file:///C:\Users\R&#233;my\Desktop\slidecast4d\Slidecast%20(Isa&amp;Tanja)\Music\14%20The%20Age%20of%20Innocence.mp3"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2.wav"/><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9.xml"/><Relationship Id="rId7" Type="http://schemas.openxmlformats.org/officeDocument/2006/relationships/image" Target="../media/image4.png"/><Relationship Id="rId2" Type="http://schemas.openxmlformats.org/officeDocument/2006/relationships/audio" Target="../media/audio3.wav"/><Relationship Id="rId1" Type="http://schemas.openxmlformats.org/officeDocument/2006/relationships/audio" Target="file:///C:\Users\Alexander%20Pohle\Schule\Geschichte\20.%20Jahrhundert\Voodoo%20Child%20(Slight%20Return).mp3" TargetMode="Externa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audio" Target="../media/audio4.wav"/><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4143372" y="5143512"/>
            <a:ext cx="3786214"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 name="Titel 5"/>
          <p:cNvSpPr txBox="1">
            <a:spLocks noGrp="1"/>
          </p:cNvSpPr>
          <p:nvPr>
            <p:ph type="title"/>
          </p:nvPr>
        </p:nvSpPr>
        <p:spPr>
          <a:xfrm>
            <a:off x="357158" y="285728"/>
            <a:ext cx="8215370" cy="2031325"/>
          </a:xfrm>
          <a:prstGeom prst="rect">
            <a:avLst/>
          </a:prstGeom>
          <a:noFill/>
        </p:spPr>
        <p:txBody>
          <a:bodyPr wrap="square" rtlCol="0">
            <a:spAutoFit/>
          </a:bodyPr>
          <a:lstStyle/>
          <a:p>
            <a:pPr algn="ctr"/>
            <a:r>
              <a:rPr lang="de-CH" sz="4400" dirty="0" smtClean="0">
                <a:solidFill>
                  <a:srgbClr val="FF0000"/>
                </a:solidFill>
              </a:rPr>
              <a:t>Bitte Datei im</a:t>
            </a:r>
            <a:br>
              <a:rPr lang="de-CH" sz="4400" dirty="0" smtClean="0">
                <a:solidFill>
                  <a:srgbClr val="FF0000"/>
                </a:solidFill>
              </a:rPr>
            </a:br>
            <a:r>
              <a:rPr lang="de-CH" sz="4400" dirty="0" smtClean="0">
                <a:solidFill>
                  <a:srgbClr val="FF0000"/>
                </a:solidFill>
              </a:rPr>
              <a:t>Präsentationsmodus </a:t>
            </a:r>
          </a:p>
          <a:p>
            <a:pPr algn="ctr"/>
            <a:r>
              <a:rPr lang="de-CH" sz="4400" dirty="0" smtClean="0">
                <a:solidFill>
                  <a:srgbClr val="FF0000"/>
                </a:solidFill>
              </a:rPr>
              <a:t>ausführen (Lautsprecher on) </a:t>
            </a:r>
            <a:endParaRPr lang="de-CH" sz="4400" dirty="0">
              <a:solidFill>
                <a:srgbClr val="FF0000"/>
              </a:solidFill>
            </a:endParaRPr>
          </a:p>
        </p:txBody>
      </p:sp>
      <p:sp>
        <p:nvSpPr>
          <p:cNvPr id="4" name="Textfeld 3"/>
          <p:cNvSpPr txBox="1"/>
          <p:nvPr/>
        </p:nvSpPr>
        <p:spPr>
          <a:xfrm>
            <a:off x="4357686" y="5214950"/>
            <a:ext cx="3286148"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sp>
        <p:nvSpPr>
          <p:cNvPr id="7" name="Textfeld 6"/>
          <p:cNvSpPr txBox="1"/>
          <p:nvPr/>
        </p:nvSpPr>
        <p:spPr>
          <a:xfrm>
            <a:off x="2143108" y="3214686"/>
            <a:ext cx="4621714" cy="923330"/>
          </a:xfrm>
          <a:prstGeom prst="rect">
            <a:avLst/>
          </a:prstGeom>
          <a:noFill/>
        </p:spPr>
        <p:txBody>
          <a:bodyPr wrap="none" rtlCol="0">
            <a:spAutoFit/>
          </a:bodyPr>
          <a:lstStyle/>
          <a:p>
            <a:r>
              <a:rPr lang="de-CH" dirty="0" smtClean="0"/>
              <a:t>Wenn ein Lautsprecher-Symbol                        </a:t>
            </a:r>
            <a:br>
              <a:rPr lang="de-CH" dirty="0" smtClean="0"/>
            </a:br>
            <a:r>
              <a:rPr lang="de-CH" dirty="0" smtClean="0"/>
              <a:t>erscheint,  müssen Sie eventuell die Lautstärke</a:t>
            </a:r>
          </a:p>
          <a:p>
            <a:r>
              <a:rPr lang="de-CH" dirty="0" smtClean="0"/>
              <a:t>erhöhen</a:t>
            </a:r>
            <a:endParaRPr lang="de-CH" dirty="0"/>
          </a:p>
        </p:txBody>
      </p:sp>
      <p:sp>
        <p:nvSpPr>
          <p:cNvPr id="8" name="Interaktive Schaltfläche: Sound 7">
            <a:hlinkClick r:id="" action="ppaction://noaction" highlightClick="1"/>
          </p:cNvPr>
          <p:cNvSpPr/>
          <p:nvPr/>
        </p:nvSpPr>
        <p:spPr>
          <a:xfrm>
            <a:off x="5357818" y="3143248"/>
            <a:ext cx="357190" cy="399474"/>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0" y="46001"/>
            <a:ext cx="9144000" cy="523220"/>
          </a:xfrm>
          <a:prstGeom prst="rect">
            <a:avLst/>
          </a:prstGeom>
          <a:solidFill>
            <a:schemeClr val="accent4">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marL="514350" indent="-514350" algn="ctr" rtl="0"/>
            <a:r>
              <a:rPr lang="de-CH" sz="2800" b="1" kern="1200" dirty="0">
                <a:solidFill>
                  <a:prstClr val="black"/>
                </a:solidFill>
                <a:latin typeface="Palatino Linotype" pitchFamily="18" charset="0"/>
                <a:ea typeface="+mn-ea"/>
                <a:cs typeface="+mn-cs"/>
              </a:rPr>
              <a:t>Es, Ich und Über-Ich</a:t>
            </a:r>
            <a:endParaRPr lang="en-US" sz="2800" i="1" kern="1200" dirty="0">
              <a:solidFill>
                <a:prstClr val="black"/>
              </a:solidFill>
              <a:latin typeface="Palatino Linotype" pitchFamily="18" charset="0"/>
              <a:ea typeface="+mn-ea"/>
              <a:cs typeface="+mn-cs"/>
            </a:endParaRPr>
          </a:p>
        </p:txBody>
      </p:sp>
      <p:pic>
        <p:nvPicPr>
          <p:cNvPr id="8195" name="Picture 3"/>
          <p:cNvPicPr>
            <a:picLocks noChangeAspect="1" noChangeArrowheads="1"/>
          </p:cNvPicPr>
          <p:nvPr/>
        </p:nvPicPr>
        <p:blipFill>
          <a:blip r:embed="rId4"/>
          <a:srcRect b="4269"/>
          <a:stretch>
            <a:fillRect/>
          </a:stretch>
        </p:blipFill>
        <p:spPr bwMode="auto">
          <a:xfrm>
            <a:off x="-1" y="610771"/>
            <a:ext cx="9191297" cy="6247229"/>
          </a:xfrm>
          <a:prstGeom prst="rect">
            <a:avLst/>
          </a:prstGeom>
          <a:noFill/>
          <a:ln w="9525">
            <a:noFill/>
            <a:miter lim="800000"/>
            <a:headEnd/>
            <a:tailEnd/>
          </a:ln>
          <a:effectLst/>
        </p:spPr>
      </p:pic>
      <p:pic>
        <p:nvPicPr>
          <p:cNvPr id="14" name="~PP3342.WAV">
            <a:hlinkClick r:id="" action="ppaction://media"/>
          </p:cNvPr>
          <p:cNvPicPr>
            <a:picLocks noRot="1" noChangeAspect="1"/>
          </p:cNvPicPr>
          <p:nvPr>
            <a:wavAudioFile r:embed="rId1" name="~PP3342.WAV"/>
          </p:nvPr>
        </p:nvPicPr>
        <p:blipFill>
          <a:blip r:embed="rId5"/>
          <a:stretch>
            <a:fillRect/>
          </a:stretch>
        </p:blipFill>
        <p:spPr>
          <a:xfrm>
            <a:off x="8632825" y="6346825"/>
            <a:ext cx="304800" cy="304800"/>
          </a:xfrm>
          <a:prstGeom prst="rect">
            <a:avLst/>
          </a:prstGeom>
        </p:spPr>
      </p:pic>
      <p:grpSp>
        <p:nvGrpSpPr>
          <p:cNvPr id="5" name="Gruppieren 4"/>
          <p:cNvGrpSpPr/>
          <p:nvPr/>
        </p:nvGrpSpPr>
        <p:grpSpPr>
          <a:xfrm>
            <a:off x="6215074" y="564357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 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10" presetClass="entr" presetSubtype="0" fill="hold" nodeType="afterEffect">
                                  <p:stCondLst>
                                    <p:cond delay="20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WIP_2003_0626_04[1]"/>
          <p:cNvPicPr>
            <a:picLocks noChangeAspect="1" noChangeArrowheads="1"/>
          </p:cNvPicPr>
          <p:nvPr/>
        </p:nvPicPr>
        <p:blipFill>
          <a:blip r:embed="rId3"/>
          <a:srcRect/>
          <a:stretch>
            <a:fillRect/>
          </a:stretch>
        </p:blipFill>
        <p:spPr>
          <a:xfrm>
            <a:off x="141388" y="1652631"/>
            <a:ext cx="8858280" cy="4985858"/>
          </a:xfrm>
          <a:prstGeom prst="rect">
            <a:avLst/>
          </a:prstGeom>
          <a:noFill/>
          <a:ln/>
        </p:spPr>
      </p:pic>
      <p:sp>
        <p:nvSpPr>
          <p:cNvPr id="5" name="Titel 4"/>
          <p:cNvSpPr>
            <a:spLocks noGrp="1"/>
          </p:cNvSpPr>
          <p:nvPr>
            <p:ph type="title"/>
          </p:nvPr>
        </p:nvSpPr>
        <p:spPr/>
        <p:txBody>
          <a:bodyPr>
            <a:normAutofit fontScale="90000"/>
          </a:bodyPr>
          <a:lstStyle/>
          <a:p>
            <a:r>
              <a:rPr lang="de-CH" dirty="0" smtClean="0"/>
              <a:t>Eine individuelle (Bilder) Präsentation erarbeiten</a:t>
            </a:r>
            <a:endParaRPr lang="de-CH" dirty="0"/>
          </a:p>
        </p:txBody>
      </p:sp>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CH" dirty="0" smtClean="0"/>
              <a:t>So muss der </a:t>
            </a:r>
            <a:r>
              <a:rPr lang="de-CH" dirty="0" err="1" smtClean="0"/>
              <a:t>Slidecast-Beobachter</a:t>
            </a:r>
            <a:r>
              <a:rPr lang="de-CH" dirty="0" smtClean="0"/>
              <a:t> aussehen</a:t>
            </a:r>
            <a:endParaRPr lang="de-CH" dirty="0"/>
          </a:p>
        </p:txBody>
      </p:sp>
      <p:pic>
        <p:nvPicPr>
          <p:cNvPr id="65538" name="Picture 2" descr="TWIP_2003_0717_01[1]"/>
          <p:cNvPicPr>
            <a:picLocks noGrp="1" noChangeAspect="1" noChangeArrowheads="1"/>
          </p:cNvPicPr>
          <p:nvPr>
            <p:ph idx="4294967295"/>
          </p:nvPr>
        </p:nvPicPr>
        <p:blipFill>
          <a:blip r:embed="rId3"/>
          <a:srcRect/>
          <a:stretch>
            <a:fillRect/>
          </a:stretch>
        </p:blipFill>
        <p:spPr>
          <a:xfrm>
            <a:off x="285720" y="1387475"/>
            <a:ext cx="8572500" cy="5470525"/>
          </a:xfrm>
          <a:noFill/>
          <a:ln/>
        </p:spPr>
      </p:pic>
      <p:cxnSp>
        <p:nvCxnSpPr>
          <p:cNvPr id="5" name="Gerade Verbindung mit Pfeil 4"/>
          <p:cNvCxnSpPr/>
          <p:nvPr/>
        </p:nvCxnSpPr>
        <p:spPr>
          <a:xfrm rot="16200000" flipV="1">
            <a:off x="607191" y="4822041"/>
            <a:ext cx="1928826" cy="714380"/>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fade">
                                      <p:cBhvr>
                                        <p:cTn id="7" dur="2000"/>
                                        <p:tgtEl>
                                          <p:spTgt spid="65538"/>
                                        </p:tgtEl>
                                      </p:cBhvr>
                                    </p:animEffect>
                                  </p:childTnLst>
                                </p:cTn>
                              </p:par>
                              <p:par>
                                <p:cTn id="8" presetID="1" presetClass="entr" presetSubtype="0" fill="hold" nodeType="withEffect">
                                  <p:stCondLst>
                                    <p:cond delay="28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2800"/>
                            </p:stCondLst>
                            <p:childTnLst>
                              <p:par>
                                <p:cTn id="11" presetID="22" presetClass="entr" presetSubtype="8" fill="hold" grpId="0" nodeType="after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6000"/>
                                        <p:tgtEl>
                                          <p:spTgt spid="3"/>
                                        </p:tgtEl>
                                      </p:cBhvr>
                                    </p:animEffect>
                                  </p:childTnLst>
                                </p:cTn>
                              </p:par>
                            </p:childTnLst>
                          </p:cTn>
                        </p:par>
                        <p:par>
                          <p:cTn id="14" fill="hold">
                            <p:stCondLst>
                              <p:cond delay="92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CH" sz="3600" dirty="0" smtClean="0"/>
              <a:t>Die Zuhörer ansprechen und durch die Präsentation führen </a:t>
            </a:r>
            <a:r>
              <a:rPr lang="de-CH" sz="3600" dirty="0" smtClean="0">
                <a:sym typeface="Wingdings" pitchFamily="2" charset="2"/>
              </a:rPr>
              <a:t> </a:t>
            </a:r>
            <a:r>
              <a:rPr lang="de-CH" sz="3600" dirty="0" smtClean="0"/>
              <a:t>Leserführung</a:t>
            </a:r>
            <a:endParaRPr lang="de-CH" sz="3600" dirty="0"/>
          </a:p>
        </p:txBody>
      </p:sp>
      <p:sp>
        <p:nvSpPr>
          <p:cNvPr id="5" name="Inhaltsplatzhalter 4"/>
          <p:cNvSpPr>
            <a:spLocks noGrp="1"/>
          </p:cNvSpPr>
          <p:nvPr>
            <p:ph idx="1"/>
          </p:nvPr>
        </p:nvSpPr>
        <p:spPr/>
        <p:txBody>
          <a:bodyPr/>
          <a:lstStyle/>
          <a:p>
            <a:pPr marL="536575" indent="-417513">
              <a:buNone/>
            </a:pPr>
            <a:r>
              <a:rPr lang="de-CH" dirty="0" smtClean="0"/>
              <a:t>Die Beispiele stammen von </a:t>
            </a:r>
          </a:p>
          <a:p>
            <a:pPr marL="536575" indent="-417513"/>
            <a:r>
              <a:rPr lang="de-CH" dirty="0" smtClean="0"/>
              <a:t>Nadja </a:t>
            </a:r>
            <a:r>
              <a:rPr lang="de-CH" dirty="0" err="1" smtClean="0"/>
              <a:t>Imhof</a:t>
            </a:r>
            <a:r>
              <a:rPr lang="de-CH" dirty="0" smtClean="0"/>
              <a:t>  und David </a:t>
            </a:r>
            <a:r>
              <a:rPr lang="de-CH" dirty="0" err="1" smtClean="0"/>
              <a:t>Schmocker</a:t>
            </a:r>
            <a:r>
              <a:rPr lang="de-CH" dirty="0" smtClean="0"/>
              <a:t>:  </a:t>
            </a:r>
            <a:r>
              <a:rPr lang="de-CH" b="1" dirty="0" smtClean="0">
                <a:solidFill>
                  <a:srgbClr val="0070C0"/>
                </a:solidFill>
              </a:rPr>
              <a:t>Gorbatschow (vgl. Zeitleiste) </a:t>
            </a:r>
          </a:p>
          <a:p>
            <a:pPr marL="536575" indent="-417513"/>
            <a:endParaRPr lang="de-CH" b="1" dirty="0" smtClean="0">
              <a:solidFill>
                <a:srgbClr val="0070C0"/>
              </a:solidFill>
            </a:endParaRPr>
          </a:p>
          <a:p>
            <a:pPr marL="536575" indent="-417513"/>
            <a:r>
              <a:rPr lang="de-CH" dirty="0" smtClean="0"/>
              <a:t>Giuseppe </a:t>
            </a:r>
            <a:r>
              <a:rPr lang="de-CH" dirty="0" err="1" smtClean="0"/>
              <a:t>Spinella</a:t>
            </a:r>
            <a:r>
              <a:rPr lang="de-CH" dirty="0" smtClean="0"/>
              <a:t> und Merlin </a:t>
            </a:r>
            <a:r>
              <a:rPr lang="de-CH" dirty="0" err="1" smtClean="0"/>
              <a:t>Schär</a:t>
            </a:r>
            <a:r>
              <a:rPr lang="de-CH" dirty="0" smtClean="0"/>
              <a:t>: </a:t>
            </a:r>
            <a:r>
              <a:rPr lang="de-CH" b="1" dirty="0" smtClean="0">
                <a:solidFill>
                  <a:srgbClr val="0070C0"/>
                </a:solidFill>
              </a:rPr>
              <a:t>Sigmund Freud (vgl. Audios)</a:t>
            </a:r>
            <a:endParaRPr lang="de-CH" b="1" dirty="0">
              <a:solidFill>
                <a:srgbClr val="0070C0"/>
              </a:solidFill>
            </a:endParaRPr>
          </a:p>
        </p:txBody>
      </p:sp>
      <p:grpSp>
        <p:nvGrpSpPr>
          <p:cNvPr id="4" name="Gruppieren 3"/>
          <p:cNvGrpSpPr/>
          <p:nvPr/>
        </p:nvGrpSpPr>
        <p:grpSpPr>
          <a:xfrm>
            <a:off x="6215074" y="564357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2000"/>
                                        <p:tgtEl>
                                          <p:spTgt spid="5">
                                            <p:txEl>
                                              <p:pRg st="3" end="3"/>
                                            </p:txEl>
                                          </p:spTgt>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6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9" name="Picture 13"/>
          <p:cNvPicPr>
            <a:picLocks noChangeAspect="1" noChangeArrowheads="1"/>
          </p:cNvPicPr>
          <p:nvPr/>
        </p:nvPicPr>
        <p:blipFill>
          <a:blip r:embed="rId5"/>
          <a:srcRect/>
          <a:stretch>
            <a:fillRect/>
          </a:stretch>
        </p:blipFill>
        <p:spPr bwMode="auto">
          <a:xfrm>
            <a:off x="1176362" y="2214554"/>
            <a:ext cx="6896100" cy="4038600"/>
          </a:xfrm>
          <a:prstGeom prst="rect">
            <a:avLst/>
          </a:prstGeom>
          <a:noFill/>
          <a:ln w="9525">
            <a:noFill/>
            <a:miter lim="800000"/>
            <a:headEnd/>
            <a:tailEnd/>
          </a:ln>
          <a:effectLst/>
        </p:spPr>
      </p:pic>
      <p:pic>
        <p:nvPicPr>
          <p:cNvPr id="4102" name="Picture 6" descr="Lenin_CL"/>
          <p:cNvPicPr>
            <a:picLocks noChangeAspect="1" noChangeArrowheads="1"/>
          </p:cNvPicPr>
          <p:nvPr/>
        </p:nvPicPr>
        <p:blipFill>
          <a:blip r:embed="rId6" cstate="print">
            <a:lum bright="-2000" contrast="10000"/>
          </a:blip>
          <a:srcRect/>
          <a:stretch>
            <a:fillRect/>
          </a:stretch>
        </p:blipFill>
        <p:spPr bwMode="auto">
          <a:xfrm>
            <a:off x="6237310" y="2365384"/>
            <a:ext cx="1549400" cy="2420938"/>
          </a:xfrm>
          <a:prstGeom prst="rect">
            <a:avLst/>
          </a:prstGeom>
          <a:noFill/>
        </p:spPr>
      </p:pic>
      <p:sp>
        <p:nvSpPr>
          <p:cNvPr id="4103" name="Text Box 7"/>
          <p:cNvSpPr txBox="1">
            <a:spLocks noChangeArrowheads="1"/>
          </p:cNvSpPr>
          <p:nvPr/>
        </p:nvSpPr>
        <p:spPr bwMode="auto">
          <a:xfrm>
            <a:off x="1071538" y="1125538"/>
            <a:ext cx="6929486" cy="1508105"/>
          </a:xfrm>
          <a:prstGeom prst="rect">
            <a:avLst/>
          </a:prstGeom>
          <a:noFill/>
          <a:ln w="9525">
            <a:noFill/>
            <a:miter lim="800000"/>
            <a:headEnd/>
            <a:tailEnd/>
          </a:ln>
          <a:effectLst/>
        </p:spPr>
        <p:txBody>
          <a:bodyPr wrap="square">
            <a:spAutoFit/>
          </a:bodyPr>
          <a:lstStyle/>
          <a:p>
            <a:pPr algn="just" rtl="0" fontAlgn="base">
              <a:spcAft>
                <a:spcPct val="0"/>
              </a:spcAft>
            </a:pPr>
            <a:r>
              <a:rPr lang="de-CH" sz="3400" kern="1200" dirty="0">
                <a:solidFill>
                  <a:srgbClr val="000000"/>
                </a:solidFill>
                <a:latin typeface="Arial" charset="0"/>
                <a:ea typeface="+mn-ea"/>
                <a:cs typeface="Arial" charset="0"/>
              </a:rPr>
              <a:t>Gründung der </a:t>
            </a:r>
            <a:r>
              <a:rPr lang="de-CH" sz="3400" kern="1200" dirty="0" err="1">
                <a:solidFill>
                  <a:srgbClr val="000000"/>
                </a:solidFill>
                <a:latin typeface="Arial" charset="0"/>
                <a:ea typeface="+mn-ea"/>
                <a:cs typeface="Arial" charset="0"/>
              </a:rPr>
              <a:t>UdSSr</a:t>
            </a:r>
            <a:r>
              <a:rPr lang="de-CH" sz="3400" kern="1200" dirty="0">
                <a:solidFill>
                  <a:srgbClr val="000000"/>
                </a:solidFill>
                <a:latin typeface="Arial" charset="0"/>
                <a:ea typeface="+mn-ea"/>
                <a:cs typeface="Arial" charset="0"/>
              </a:rPr>
              <a:t>	</a:t>
            </a:r>
          </a:p>
          <a:p>
            <a:pPr algn="l" rtl="0" fontAlgn="base">
              <a:spcAft>
                <a:spcPct val="0"/>
              </a:spcAft>
            </a:pPr>
            <a:r>
              <a:rPr lang="de-CH" sz="2400" kern="1200" dirty="0">
                <a:solidFill>
                  <a:srgbClr val="000000"/>
                </a:solidFill>
                <a:latin typeface="Arial" charset="0"/>
                <a:ea typeface="+mn-ea"/>
                <a:cs typeface="Arial" charset="0"/>
              </a:rPr>
              <a:t>(Union der sozialistischen Sowjetunion)</a:t>
            </a:r>
            <a:r>
              <a:rPr lang="de-CH" sz="3400" kern="1200" dirty="0">
                <a:solidFill>
                  <a:srgbClr val="000000"/>
                </a:solidFill>
                <a:latin typeface="Arial" charset="0"/>
                <a:ea typeface="+mn-ea"/>
                <a:cs typeface="Arial" charset="0"/>
              </a:rPr>
              <a:t/>
            </a:r>
            <a:br>
              <a:rPr lang="de-CH" sz="3400" kern="1200" dirty="0">
                <a:solidFill>
                  <a:srgbClr val="000000"/>
                </a:solidFill>
                <a:latin typeface="Arial" charset="0"/>
                <a:ea typeface="+mn-ea"/>
                <a:cs typeface="Arial" charset="0"/>
              </a:rPr>
            </a:br>
            <a:endParaRPr lang="de-CH" sz="3400" kern="1200" dirty="0">
              <a:solidFill>
                <a:srgbClr val="000000"/>
              </a:solidFill>
              <a:latin typeface="Arial" charset="0"/>
              <a:ea typeface="+mn-ea"/>
              <a:cs typeface="Arial" charset="0"/>
            </a:endParaRPr>
          </a:p>
        </p:txBody>
      </p:sp>
      <p:cxnSp>
        <p:nvCxnSpPr>
          <p:cNvPr id="5" name="Gerade Verbindung 4"/>
          <p:cNvCxnSpPr/>
          <p:nvPr/>
        </p:nvCxnSpPr>
        <p:spPr>
          <a:xfrm>
            <a:off x="1042988" y="836613"/>
            <a:ext cx="6858000" cy="1587"/>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el 1"/>
          <p:cNvSpPr>
            <a:spLocks/>
          </p:cNvSpPr>
          <p:nvPr/>
        </p:nvSpPr>
        <p:spPr bwMode="auto">
          <a:xfrm>
            <a:off x="1042988" y="836613"/>
            <a:ext cx="6858000" cy="571500"/>
          </a:xfrm>
          <a:prstGeom prst="rect">
            <a:avLst/>
          </a:prstGeom>
          <a:noFill/>
          <a:ln w="9525">
            <a:noFill/>
            <a:miter lim="800000"/>
            <a:headEnd/>
            <a:tailEnd/>
          </a:ln>
        </p:spPr>
        <p:txBody>
          <a:bodyPr anchor="ctr"/>
          <a:lstStyle/>
          <a:p>
            <a:pPr algn="just" rtl="0" fontAlgn="base">
              <a:spcBef>
                <a:spcPct val="0"/>
              </a:spcBef>
              <a:spcAft>
                <a:spcPct val="0"/>
              </a:spcAft>
            </a:pPr>
            <a:r>
              <a:rPr lang="de-CH" sz="1400" kern="1200" dirty="0">
                <a:solidFill>
                  <a:srgbClr val="FF0000"/>
                </a:solidFill>
                <a:latin typeface="Arial" charset="0"/>
                <a:ea typeface="+mn-ea"/>
                <a:cs typeface="Arial" charset="0"/>
              </a:rPr>
              <a:t>1917</a:t>
            </a:r>
            <a:r>
              <a:rPr lang="de-CH" sz="1400" kern="1200" dirty="0">
                <a:solidFill>
                  <a:srgbClr val="000000"/>
                </a:solidFill>
                <a:latin typeface="Arial" charset="0"/>
                <a:ea typeface="+mn-ea"/>
                <a:cs typeface="Arial" charset="0"/>
              </a:rPr>
              <a:t> 1944 1931 1952 1966 1985 1988 1989 1990 1991</a:t>
            </a:r>
            <a:br>
              <a:rPr lang="de-CH" sz="1400" kern="1200" dirty="0">
                <a:solidFill>
                  <a:srgbClr val="000000"/>
                </a:solidFill>
                <a:latin typeface="Arial" charset="0"/>
                <a:ea typeface="+mn-ea"/>
                <a:cs typeface="Arial" charset="0"/>
              </a:rPr>
            </a:br>
            <a:r>
              <a:rPr lang="de-CH" sz="1400" kern="1200" dirty="0">
                <a:solidFill>
                  <a:srgbClr val="000000"/>
                </a:solidFill>
                <a:latin typeface="Arial" charset="0"/>
                <a:ea typeface="+mn-ea"/>
                <a:cs typeface="Arial" charset="0"/>
              </a:rPr>
              <a:t>		</a:t>
            </a:r>
          </a:p>
        </p:txBody>
      </p:sp>
      <p:pic>
        <p:nvPicPr>
          <p:cNvPr id="19" name="~PP3051.WAV">
            <a:hlinkClick r:id="" action="ppaction://media"/>
          </p:cNvPr>
          <p:cNvPicPr>
            <a:picLocks noRot="1" noChangeAspect="1"/>
          </p:cNvPicPr>
          <p:nvPr>
            <a:wavAudioFile r:embed="rId2" name="~PP3051.WAV"/>
          </p:nvPr>
        </p:nvPicPr>
        <p:blipFill>
          <a:blip r:embed="rId7"/>
          <a:stretch>
            <a:fillRect/>
          </a:stretch>
        </p:blipFill>
        <p:spPr>
          <a:xfrm>
            <a:off x="8639175" y="6353175"/>
            <a:ext cx="304800" cy="304800"/>
          </a:xfrm>
          <a:prstGeom prst="rect">
            <a:avLst/>
          </a:prstGeom>
        </p:spPr>
      </p:pic>
      <p:grpSp>
        <p:nvGrpSpPr>
          <p:cNvPr id="8" name="Gruppieren 7"/>
          <p:cNvGrpSpPr/>
          <p:nvPr/>
        </p:nvGrpSpPr>
        <p:grpSpPr>
          <a:xfrm>
            <a:off x="6215074" y="5643578"/>
            <a:ext cx="1857388" cy="571504"/>
            <a:chOff x="1500166" y="5500702"/>
            <a:chExt cx="1857388" cy="571504"/>
          </a:xfrm>
        </p:grpSpPr>
        <p:sp>
          <p:nvSpPr>
            <p:cNvPr id="9" name="Rechteck 8"/>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Textfeld 9"/>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 klicken</a:t>
              </a:r>
              <a:endParaRPr lang="de-CH" dirty="0"/>
            </a:p>
          </p:txBody>
        </p:sp>
      </p:grpSp>
      <p:sp>
        <p:nvSpPr>
          <p:cNvPr id="11" name="Interaktive Schaltfläche: Sound 10">
            <a:hlinkClick r:id="" action="ppaction://noaction" highlightClick="1"/>
          </p:cNvPr>
          <p:cNvSpPr/>
          <p:nvPr/>
        </p:nvSpPr>
        <p:spPr>
          <a:xfrm>
            <a:off x="357158" y="4286256"/>
            <a:ext cx="357190" cy="399474"/>
          </a:xfrm>
          <a:prstGeom prst="actionButtonSound">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Textfeld 11"/>
          <p:cNvSpPr txBox="1"/>
          <p:nvPr/>
        </p:nvSpPr>
        <p:spPr>
          <a:xfrm>
            <a:off x="142844" y="4786322"/>
            <a:ext cx="1143008" cy="738664"/>
          </a:xfrm>
          <a:prstGeom prst="rect">
            <a:avLst/>
          </a:prstGeom>
          <a:noFill/>
        </p:spPr>
        <p:txBody>
          <a:bodyPr wrap="square" rtlCol="0">
            <a:spAutoFit/>
          </a:bodyPr>
          <a:lstStyle/>
          <a:p>
            <a:r>
              <a:rPr lang="de-CH" sz="1400" dirty="0" smtClean="0"/>
              <a:t>Evtl. Lautstärke </a:t>
            </a:r>
          </a:p>
          <a:p>
            <a:r>
              <a:rPr lang="de-CH" sz="1400" dirty="0" smtClean="0"/>
              <a:t>erhöhen</a:t>
            </a:r>
            <a:endParaRPr lang="de-CH" sz="1400" dirty="0"/>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10" presetClass="entr" presetSubtype="0" fill="hold" nodeType="afterEffect">
                                  <p:stCondLst>
                                    <p:cond delay="120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6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9"/>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0" y="0"/>
            <a:ext cx="9144000" cy="6858000"/>
          </a:xfrm>
          <a:prstGeom prst="rect">
            <a:avLst/>
          </a:prstGeom>
          <a:blipFill dpi="0" rotWithShape="1">
            <a:blip r:embed="rId4">
              <a:alphaModFix amt="3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3"/>
          <p:cNvPicPr>
            <a:picLocks noChangeAspect="1" noChangeArrowheads="1"/>
          </p:cNvPicPr>
          <p:nvPr/>
        </p:nvPicPr>
        <p:blipFill>
          <a:blip r:embed="rId5"/>
          <a:srcRect/>
          <a:stretch>
            <a:fillRect/>
          </a:stretch>
        </p:blipFill>
        <p:spPr bwMode="auto">
          <a:xfrm>
            <a:off x="2500298" y="1164698"/>
            <a:ext cx="3990981" cy="5264698"/>
          </a:xfrm>
          <a:prstGeom prst="rect">
            <a:avLst/>
          </a:prstGeom>
          <a:noFill/>
          <a:ln w="9525">
            <a:noFill/>
            <a:miter lim="800000"/>
            <a:headEnd/>
            <a:tailEnd/>
          </a:ln>
          <a:effectLst/>
        </p:spPr>
      </p:pic>
      <p:sp>
        <p:nvSpPr>
          <p:cNvPr id="36" name="Textfeld 35"/>
          <p:cNvSpPr txBox="1"/>
          <p:nvPr/>
        </p:nvSpPr>
        <p:spPr>
          <a:xfrm>
            <a:off x="0" y="0"/>
            <a:ext cx="9144000" cy="954107"/>
          </a:xfrm>
          <a:prstGeom prst="rect">
            <a:avLst/>
          </a:prstGeom>
          <a:solidFill>
            <a:schemeClr val="bg2">
              <a:lumMod val="2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marL="514350" indent="-514350" algn="ctr"/>
            <a:r>
              <a:rPr lang="de-CH" sz="2800" b="1" dirty="0" smtClean="0">
                <a:solidFill>
                  <a:schemeClr val="bg1"/>
                </a:solidFill>
                <a:latin typeface="Palatino Linotype" pitchFamily="18" charset="0"/>
              </a:rPr>
              <a:t>&gt; Kontext &lt;</a:t>
            </a:r>
          </a:p>
          <a:p>
            <a:pPr marL="514350" indent="-514350" algn="ctr"/>
            <a:r>
              <a:rPr lang="de-CH" sz="2800" i="1" dirty="0" smtClean="0">
                <a:solidFill>
                  <a:schemeClr val="bg1"/>
                </a:solidFill>
                <a:latin typeface="Palatino Linotype" pitchFamily="18" charset="0"/>
              </a:rPr>
              <a:t>Historische Betrachtung: Freud und seine Zeit</a:t>
            </a:r>
          </a:p>
        </p:txBody>
      </p:sp>
      <p:sp>
        <p:nvSpPr>
          <p:cNvPr id="37" name="Rechteck 36"/>
          <p:cNvSpPr/>
          <p:nvPr/>
        </p:nvSpPr>
        <p:spPr>
          <a:xfrm>
            <a:off x="1714480" y="5214950"/>
            <a:ext cx="3214710" cy="785818"/>
          </a:xfrm>
          <a:prstGeom prst="rect">
            <a:avLst/>
          </a:prstGeom>
          <a:solidFill>
            <a:schemeClr val="bg2">
              <a:lumMod val="9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2400" b="1" dirty="0" smtClean="0">
                <a:solidFill>
                  <a:schemeClr val="tx1"/>
                </a:solidFill>
                <a:latin typeface="Palatino Linotype" pitchFamily="18" charset="0"/>
              </a:rPr>
              <a:t>Wissenschaft und Philosophie</a:t>
            </a:r>
            <a:endParaRPr lang="en-US" sz="2400" b="1" dirty="0">
              <a:solidFill>
                <a:schemeClr val="tx1"/>
              </a:solidFill>
              <a:latin typeface="Palatino Linotype" pitchFamily="18" charset="0"/>
            </a:endParaRPr>
          </a:p>
        </p:txBody>
      </p:sp>
      <p:sp>
        <p:nvSpPr>
          <p:cNvPr id="38" name="Rechteck 37"/>
          <p:cNvSpPr/>
          <p:nvPr/>
        </p:nvSpPr>
        <p:spPr>
          <a:xfrm>
            <a:off x="1785918" y="2285992"/>
            <a:ext cx="2000264" cy="500066"/>
          </a:xfrm>
          <a:prstGeom prst="rect">
            <a:avLst/>
          </a:prstGeom>
          <a:solidFill>
            <a:schemeClr val="bg2">
              <a:lumMod val="9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2400" b="1" dirty="0" smtClean="0">
                <a:solidFill>
                  <a:schemeClr val="tx1"/>
                </a:solidFill>
                <a:latin typeface="Palatino Linotype" pitchFamily="18" charset="0"/>
              </a:rPr>
              <a:t>Gesellschaft</a:t>
            </a:r>
            <a:endParaRPr lang="en-US" sz="2400" b="1" dirty="0">
              <a:solidFill>
                <a:schemeClr val="tx1"/>
              </a:solidFill>
              <a:latin typeface="Palatino Linotype" pitchFamily="18" charset="0"/>
            </a:endParaRPr>
          </a:p>
        </p:txBody>
      </p:sp>
      <p:sp>
        <p:nvSpPr>
          <p:cNvPr id="39" name="Rechteck 38"/>
          <p:cNvSpPr/>
          <p:nvPr/>
        </p:nvSpPr>
        <p:spPr>
          <a:xfrm>
            <a:off x="5786446" y="2500306"/>
            <a:ext cx="1214446" cy="500066"/>
          </a:xfrm>
          <a:prstGeom prst="rect">
            <a:avLst/>
          </a:prstGeom>
          <a:solidFill>
            <a:schemeClr val="bg2">
              <a:lumMod val="9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2400" b="1" dirty="0" smtClean="0">
                <a:solidFill>
                  <a:schemeClr val="tx1"/>
                </a:solidFill>
                <a:latin typeface="Palatino Linotype" pitchFamily="18" charset="0"/>
              </a:rPr>
              <a:t>Kunst</a:t>
            </a:r>
            <a:endParaRPr lang="en-US" sz="2400" b="1" dirty="0">
              <a:solidFill>
                <a:schemeClr val="tx1"/>
              </a:solidFill>
              <a:latin typeface="Palatino Linotype" pitchFamily="18" charset="0"/>
            </a:endParaRPr>
          </a:p>
        </p:txBody>
      </p:sp>
      <p:pic>
        <p:nvPicPr>
          <p:cNvPr id="22" name="~PP1820.WAV">
            <a:hlinkClick r:id="" action="ppaction://media"/>
          </p:cNvPr>
          <p:cNvPicPr>
            <a:picLocks noRot="1" noChangeAspect="1"/>
          </p:cNvPicPr>
          <p:nvPr>
            <a:wavAudioFile r:embed="rId1" name="~PP1820.WAV"/>
          </p:nvPr>
        </p:nvPicPr>
        <p:blipFill>
          <a:blip r:embed="rId6"/>
          <a:stretch>
            <a:fillRect/>
          </a:stretch>
        </p:blipFill>
        <p:spPr>
          <a:xfrm>
            <a:off x="8632825" y="6346825"/>
            <a:ext cx="304800" cy="304800"/>
          </a:xfrm>
          <a:prstGeom prst="rect">
            <a:avLst/>
          </a:prstGeom>
        </p:spPr>
      </p:pic>
      <p:grpSp>
        <p:nvGrpSpPr>
          <p:cNvPr id="9" name="Gruppieren 8"/>
          <p:cNvGrpSpPr/>
          <p:nvPr/>
        </p:nvGrpSpPr>
        <p:grpSpPr>
          <a:xfrm>
            <a:off x="6929454" y="5643578"/>
            <a:ext cx="1857388" cy="571504"/>
            <a:chOff x="1500166" y="5500702"/>
            <a:chExt cx="1857388" cy="571504"/>
          </a:xfrm>
        </p:grpSpPr>
        <p:sp>
          <p:nvSpPr>
            <p:cNvPr id="10" name="Rechteck 9"/>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Textfeld 10"/>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10" presetClass="entr" presetSubtype="0" fill="hold" nodeType="afterEffect">
                                  <p:stCondLst>
                                    <p:cond delay="21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2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Autofit/>
          </a:bodyPr>
          <a:lstStyle/>
          <a:p>
            <a:r>
              <a:rPr lang="de-CH" sz="3200" dirty="0" smtClean="0"/>
              <a:t>Einfache und geniale Animationen unterstützen den Inhalt </a:t>
            </a:r>
            <a:endParaRPr lang="de-CH" sz="3200" dirty="0"/>
          </a:p>
        </p:txBody>
      </p:sp>
      <p:sp>
        <p:nvSpPr>
          <p:cNvPr id="6" name="Inhaltsplatzhalter 5"/>
          <p:cNvSpPr>
            <a:spLocks noGrp="1"/>
          </p:cNvSpPr>
          <p:nvPr>
            <p:ph idx="1"/>
          </p:nvPr>
        </p:nvSpPr>
        <p:spPr/>
        <p:txBody>
          <a:bodyPr/>
          <a:lstStyle/>
          <a:p>
            <a:pPr>
              <a:buNone/>
            </a:pPr>
            <a:r>
              <a:rPr lang="de-CH" dirty="0" smtClean="0"/>
              <a:t>Die Beispiele stammen von </a:t>
            </a:r>
          </a:p>
          <a:p>
            <a:r>
              <a:rPr lang="de-CH" dirty="0" smtClean="0"/>
              <a:t>Robin Born: </a:t>
            </a:r>
            <a:r>
              <a:rPr lang="de-CH" b="1" dirty="0" smtClean="0">
                <a:solidFill>
                  <a:srgbClr val="0070C0"/>
                </a:solidFill>
              </a:rPr>
              <a:t>Koreakrieg</a:t>
            </a:r>
          </a:p>
          <a:p>
            <a:pPr>
              <a:buNone/>
            </a:pPr>
            <a:endParaRPr lang="de-CH" b="1" dirty="0" smtClean="0">
              <a:solidFill>
                <a:srgbClr val="0070C0"/>
              </a:solidFill>
            </a:endParaRPr>
          </a:p>
          <a:p>
            <a:r>
              <a:rPr lang="de-CH" dirty="0" smtClean="0"/>
              <a:t>Jonathan Chan und Sara Zürcher: </a:t>
            </a:r>
            <a:br>
              <a:rPr lang="de-CH" dirty="0" smtClean="0"/>
            </a:br>
            <a:r>
              <a:rPr lang="de-CH" b="1" dirty="0" smtClean="0">
                <a:solidFill>
                  <a:srgbClr val="0070C0"/>
                </a:solidFill>
              </a:rPr>
              <a:t>Operation Walküre</a:t>
            </a:r>
          </a:p>
          <a:p>
            <a:endParaRPr lang="de-CH" dirty="0"/>
          </a:p>
        </p:txBody>
      </p:sp>
      <p:grpSp>
        <p:nvGrpSpPr>
          <p:cNvPr id="5" name="Gruppieren 4"/>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advTm="1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2000"/>
                                        <p:tgtEl>
                                          <p:spTgt spid="6">
                                            <p:txEl>
                                              <p:pRg st="3" end="3"/>
                                            </p:txEl>
                                          </p:spTgt>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6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214282" y="428604"/>
            <a:ext cx="5357850" cy="584775"/>
          </a:xfrm>
          <a:prstGeom prst="rect">
            <a:avLst/>
          </a:prstGeom>
          <a:noFill/>
        </p:spPr>
        <p:txBody>
          <a:bodyPr wrap="square" rtlCol="0">
            <a:spAutoFit/>
          </a:bodyPr>
          <a:lstStyle/>
          <a:p>
            <a:r>
              <a:rPr lang="de-CH" sz="3200" dirty="0" smtClean="0">
                <a:solidFill>
                  <a:schemeClr val="accent1"/>
                </a:solidFill>
              </a:rPr>
              <a:t>Wo liegt Korea überhaupt?</a:t>
            </a:r>
            <a:endParaRPr lang="de-CH" sz="3200" dirty="0">
              <a:solidFill>
                <a:schemeClr val="accent1"/>
              </a:solidFill>
            </a:endParaRPr>
          </a:p>
        </p:txBody>
      </p:sp>
      <p:pic>
        <p:nvPicPr>
          <p:cNvPr id="18" name="Grafik 17" descr="worldmap333.bmp"/>
          <p:cNvPicPr>
            <a:picLocks noChangeAspect="1"/>
          </p:cNvPicPr>
          <p:nvPr/>
        </p:nvPicPr>
        <p:blipFill>
          <a:blip r:embed="rId5"/>
          <a:stretch>
            <a:fillRect/>
          </a:stretch>
        </p:blipFill>
        <p:spPr>
          <a:xfrm>
            <a:off x="1142976" y="2071678"/>
            <a:ext cx="6643734" cy="40719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Freihandform 21"/>
          <p:cNvSpPr/>
          <p:nvPr/>
        </p:nvSpPr>
        <p:spPr>
          <a:xfrm>
            <a:off x="2560320" y="3240086"/>
            <a:ext cx="3657600" cy="739648"/>
          </a:xfrm>
          <a:custGeom>
            <a:avLst/>
            <a:gdLst>
              <a:gd name="connsiteX0" fmla="*/ 0 w 3657600"/>
              <a:gd name="connsiteY0" fmla="*/ 398272 h 739648"/>
              <a:gd name="connsiteX1" fmla="*/ 2133600 w 3657600"/>
              <a:gd name="connsiteY1" fmla="*/ 56896 h 739648"/>
              <a:gd name="connsiteX2" fmla="*/ 3657600 w 3657600"/>
              <a:gd name="connsiteY2" fmla="*/ 739648 h 739648"/>
              <a:gd name="connsiteX3" fmla="*/ 3657600 w 3657600"/>
              <a:gd name="connsiteY3" fmla="*/ 739648 h 739648"/>
              <a:gd name="connsiteX4" fmla="*/ 3657600 w 3657600"/>
              <a:gd name="connsiteY4" fmla="*/ 739648 h 739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39648">
                <a:moveTo>
                  <a:pt x="0" y="398272"/>
                </a:moveTo>
                <a:cubicBezTo>
                  <a:pt x="762000" y="199136"/>
                  <a:pt x="1524000" y="0"/>
                  <a:pt x="2133600" y="56896"/>
                </a:cubicBezTo>
                <a:cubicBezTo>
                  <a:pt x="2743200" y="113792"/>
                  <a:pt x="3657600" y="739648"/>
                  <a:pt x="3657600" y="739648"/>
                </a:cubicBezTo>
                <a:lnTo>
                  <a:pt x="3657600" y="739648"/>
                </a:lnTo>
                <a:lnTo>
                  <a:pt x="3657600" y="739648"/>
                </a:lnTo>
              </a:path>
            </a:pathLst>
          </a:custGeom>
          <a:ln w="254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a:p>
        </p:txBody>
      </p:sp>
      <p:pic>
        <p:nvPicPr>
          <p:cNvPr id="5" name="Grafik 4" descr="Korea_modis_010503_2km.jpg"/>
          <p:cNvPicPr>
            <a:picLocks noChangeAspect="1"/>
          </p:cNvPicPr>
          <p:nvPr/>
        </p:nvPicPr>
        <p:blipFill>
          <a:blip r:embed="rId6"/>
          <a:stretch>
            <a:fillRect/>
          </a:stretch>
        </p:blipFill>
        <p:spPr>
          <a:xfrm>
            <a:off x="5429256" y="1857364"/>
            <a:ext cx="3432112" cy="4643446"/>
          </a:xfrm>
          <a:prstGeom prst="rect">
            <a:avLst/>
          </a:prstGeom>
          <a:ln>
            <a:noFill/>
          </a:ln>
          <a:effectLst>
            <a:softEdge rad="112500"/>
          </a:effectLst>
        </p:spPr>
      </p:pic>
      <p:sp>
        <p:nvSpPr>
          <p:cNvPr id="6" name="Freihandform 5"/>
          <p:cNvSpPr/>
          <p:nvPr/>
        </p:nvSpPr>
        <p:spPr>
          <a:xfrm>
            <a:off x="6357950" y="3929066"/>
            <a:ext cx="1375515" cy="1975555"/>
          </a:xfrm>
          <a:custGeom>
            <a:avLst/>
            <a:gdLst>
              <a:gd name="connsiteX0" fmla="*/ 111159 w 1375515"/>
              <a:gd name="connsiteY0" fmla="*/ 383822 h 1975555"/>
              <a:gd name="connsiteX1" fmla="*/ 145026 w 1375515"/>
              <a:gd name="connsiteY1" fmla="*/ 372533 h 1975555"/>
              <a:gd name="connsiteX2" fmla="*/ 201470 w 1375515"/>
              <a:gd name="connsiteY2" fmla="*/ 327377 h 1975555"/>
              <a:gd name="connsiteX3" fmla="*/ 235337 w 1375515"/>
              <a:gd name="connsiteY3" fmla="*/ 349955 h 1975555"/>
              <a:gd name="connsiteX4" fmla="*/ 257915 w 1375515"/>
              <a:gd name="connsiteY4" fmla="*/ 383822 h 1975555"/>
              <a:gd name="connsiteX5" fmla="*/ 303070 w 1375515"/>
              <a:gd name="connsiteY5" fmla="*/ 372533 h 1975555"/>
              <a:gd name="connsiteX6" fmla="*/ 359515 w 1375515"/>
              <a:gd name="connsiteY6" fmla="*/ 259644 h 1975555"/>
              <a:gd name="connsiteX7" fmla="*/ 427248 w 1375515"/>
              <a:gd name="connsiteY7" fmla="*/ 214488 h 1975555"/>
              <a:gd name="connsiteX8" fmla="*/ 483693 w 1375515"/>
              <a:gd name="connsiteY8" fmla="*/ 124177 h 1975555"/>
              <a:gd name="connsiteX9" fmla="*/ 551426 w 1375515"/>
              <a:gd name="connsiteY9" fmla="*/ 101600 h 1975555"/>
              <a:gd name="connsiteX10" fmla="*/ 585293 w 1375515"/>
              <a:gd name="connsiteY10" fmla="*/ 90311 h 1975555"/>
              <a:gd name="connsiteX11" fmla="*/ 709470 w 1375515"/>
              <a:gd name="connsiteY11" fmla="*/ 101600 h 1975555"/>
              <a:gd name="connsiteX12" fmla="*/ 743337 w 1375515"/>
              <a:gd name="connsiteY12" fmla="*/ 112888 h 1975555"/>
              <a:gd name="connsiteX13" fmla="*/ 833648 w 1375515"/>
              <a:gd name="connsiteY13" fmla="*/ 101600 h 1975555"/>
              <a:gd name="connsiteX14" fmla="*/ 856226 w 1375515"/>
              <a:gd name="connsiteY14" fmla="*/ 67733 h 1975555"/>
              <a:gd name="connsiteX15" fmla="*/ 878804 w 1375515"/>
              <a:gd name="connsiteY15" fmla="*/ 0 h 1975555"/>
              <a:gd name="connsiteX16" fmla="*/ 912670 w 1375515"/>
              <a:gd name="connsiteY16" fmla="*/ 11288 h 1975555"/>
              <a:gd name="connsiteX17" fmla="*/ 923959 w 1375515"/>
              <a:gd name="connsiteY17" fmla="*/ 56444 h 1975555"/>
              <a:gd name="connsiteX18" fmla="*/ 946537 w 1375515"/>
              <a:gd name="connsiteY18" fmla="*/ 124177 h 1975555"/>
              <a:gd name="connsiteX19" fmla="*/ 1025559 w 1375515"/>
              <a:gd name="connsiteY19" fmla="*/ 214488 h 1975555"/>
              <a:gd name="connsiteX20" fmla="*/ 1048137 w 1375515"/>
              <a:gd name="connsiteY20" fmla="*/ 248355 h 1975555"/>
              <a:gd name="connsiteX21" fmla="*/ 1104582 w 1375515"/>
              <a:gd name="connsiteY21" fmla="*/ 349955 h 1975555"/>
              <a:gd name="connsiteX22" fmla="*/ 1138448 w 1375515"/>
              <a:gd name="connsiteY22" fmla="*/ 372533 h 1975555"/>
              <a:gd name="connsiteX23" fmla="*/ 1194893 w 1375515"/>
              <a:gd name="connsiteY23" fmla="*/ 428977 h 1975555"/>
              <a:gd name="connsiteX24" fmla="*/ 1251337 w 1375515"/>
              <a:gd name="connsiteY24" fmla="*/ 485422 h 1975555"/>
              <a:gd name="connsiteX25" fmla="*/ 1262626 w 1375515"/>
              <a:gd name="connsiteY25" fmla="*/ 519288 h 1975555"/>
              <a:gd name="connsiteX26" fmla="*/ 1285204 w 1375515"/>
              <a:gd name="connsiteY26" fmla="*/ 553155 h 1975555"/>
              <a:gd name="connsiteX27" fmla="*/ 1296493 w 1375515"/>
              <a:gd name="connsiteY27" fmla="*/ 598311 h 1975555"/>
              <a:gd name="connsiteX28" fmla="*/ 1319070 w 1375515"/>
              <a:gd name="connsiteY28" fmla="*/ 711200 h 1975555"/>
              <a:gd name="connsiteX29" fmla="*/ 1330359 w 1375515"/>
              <a:gd name="connsiteY29" fmla="*/ 1117600 h 1975555"/>
              <a:gd name="connsiteX30" fmla="*/ 1364226 w 1375515"/>
              <a:gd name="connsiteY30" fmla="*/ 1128888 h 1975555"/>
              <a:gd name="connsiteX31" fmla="*/ 1375515 w 1375515"/>
              <a:gd name="connsiteY31" fmla="*/ 1162755 h 1975555"/>
              <a:gd name="connsiteX32" fmla="*/ 1330359 w 1375515"/>
              <a:gd name="connsiteY32" fmla="*/ 1230488 h 1975555"/>
              <a:gd name="connsiteX33" fmla="*/ 1319070 w 1375515"/>
              <a:gd name="connsiteY33" fmla="*/ 1433688 h 1975555"/>
              <a:gd name="connsiteX34" fmla="*/ 1307782 w 1375515"/>
              <a:gd name="connsiteY34" fmla="*/ 1467555 h 1975555"/>
              <a:gd name="connsiteX35" fmla="*/ 1273915 w 1375515"/>
              <a:gd name="connsiteY35" fmla="*/ 1490133 h 1975555"/>
              <a:gd name="connsiteX36" fmla="*/ 1206182 w 1375515"/>
              <a:gd name="connsiteY36" fmla="*/ 1535288 h 1975555"/>
              <a:gd name="connsiteX37" fmla="*/ 1138448 w 1375515"/>
              <a:gd name="connsiteY37" fmla="*/ 1557866 h 1975555"/>
              <a:gd name="connsiteX38" fmla="*/ 1104582 w 1375515"/>
              <a:gd name="connsiteY38" fmla="*/ 1580444 h 1975555"/>
              <a:gd name="connsiteX39" fmla="*/ 1036848 w 1375515"/>
              <a:gd name="connsiteY39" fmla="*/ 1603022 h 1975555"/>
              <a:gd name="connsiteX40" fmla="*/ 1002982 w 1375515"/>
              <a:gd name="connsiteY40" fmla="*/ 1625600 h 1975555"/>
              <a:gd name="connsiteX41" fmla="*/ 1036848 w 1375515"/>
              <a:gd name="connsiteY41" fmla="*/ 1693333 h 1975555"/>
              <a:gd name="connsiteX42" fmla="*/ 1025559 w 1375515"/>
              <a:gd name="connsiteY42" fmla="*/ 1727200 h 1975555"/>
              <a:gd name="connsiteX43" fmla="*/ 1014270 w 1375515"/>
              <a:gd name="connsiteY43" fmla="*/ 1772355 h 1975555"/>
              <a:gd name="connsiteX44" fmla="*/ 980404 w 1375515"/>
              <a:gd name="connsiteY44" fmla="*/ 1783644 h 1975555"/>
              <a:gd name="connsiteX45" fmla="*/ 912670 w 1375515"/>
              <a:gd name="connsiteY45" fmla="*/ 1772355 h 1975555"/>
              <a:gd name="connsiteX46" fmla="*/ 878804 w 1375515"/>
              <a:gd name="connsiteY46" fmla="*/ 1761066 h 1975555"/>
              <a:gd name="connsiteX47" fmla="*/ 754626 w 1375515"/>
              <a:gd name="connsiteY47" fmla="*/ 1772355 h 1975555"/>
              <a:gd name="connsiteX48" fmla="*/ 732048 w 1375515"/>
              <a:gd name="connsiteY48" fmla="*/ 1806222 h 1975555"/>
              <a:gd name="connsiteX49" fmla="*/ 709470 w 1375515"/>
              <a:gd name="connsiteY49" fmla="*/ 1873955 h 1975555"/>
              <a:gd name="connsiteX50" fmla="*/ 675604 w 1375515"/>
              <a:gd name="connsiteY50" fmla="*/ 1885244 h 1975555"/>
              <a:gd name="connsiteX51" fmla="*/ 641737 w 1375515"/>
              <a:gd name="connsiteY51" fmla="*/ 1783644 h 1975555"/>
              <a:gd name="connsiteX52" fmla="*/ 630448 w 1375515"/>
              <a:gd name="connsiteY52" fmla="*/ 1749777 h 1975555"/>
              <a:gd name="connsiteX53" fmla="*/ 596582 w 1375515"/>
              <a:gd name="connsiteY53" fmla="*/ 1738488 h 1975555"/>
              <a:gd name="connsiteX54" fmla="*/ 574004 w 1375515"/>
              <a:gd name="connsiteY54" fmla="*/ 1772355 h 1975555"/>
              <a:gd name="connsiteX55" fmla="*/ 585293 w 1375515"/>
              <a:gd name="connsiteY55" fmla="*/ 1806222 h 1975555"/>
              <a:gd name="connsiteX56" fmla="*/ 528848 w 1375515"/>
              <a:gd name="connsiteY56" fmla="*/ 1851377 h 1975555"/>
              <a:gd name="connsiteX57" fmla="*/ 472404 w 1375515"/>
              <a:gd name="connsiteY57" fmla="*/ 1840088 h 1975555"/>
              <a:gd name="connsiteX58" fmla="*/ 461115 w 1375515"/>
              <a:gd name="connsiteY58" fmla="*/ 1794933 h 1975555"/>
              <a:gd name="connsiteX59" fmla="*/ 427248 w 1375515"/>
              <a:gd name="connsiteY59" fmla="*/ 1783644 h 1975555"/>
              <a:gd name="connsiteX60" fmla="*/ 393382 w 1375515"/>
              <a:gd name="connsiteY60" fmla="*/ 1851377 h 1975555"/>
              <a:gd name="connsiteX61" fmla="*/ 336937 w 1375515"/>
              <a:gd name="connsiteY61" fmla="*/ 1952977 h 1975555"/>
              <a:gd name="connsiteX62" fmla="*/ 269204 w 1375515"/>
              <a:gd name="connsiteY62" fmla="*/ 1975555 h 1975555"/>
              <a:gd name="connsiteX63" fmla="*/ 212759 w 1375515"/>
              <a:gd name="connsiteY63" fmla="*/ 1964266 h 1975555"/>
              <a:gd name="connsiteX64" fmla="*/ 201470 w 1375515"/>
              <a:gd name="connsiteY64" fmla="*/ 1930400 h 1975555"/>
              <a:gd name="connsiteX65" fmla="*/ 190182 w 1375515"/>
              <a:gd name="connsiteY65" fmla="*/ 1885244 h 1975555"/>
              <a:gd name="connsiteX66" fmla="*/ 156315 w 1375515"/>
              <a:gd name="connsiteY66" fmla="*/ 1873955 h 1975555"/>
              <a:gd name="connsiteX67" fmla="*/ 122448 w 1375515"/>
              <a:gd name="connsiteY67" fmla="*/ 1885244 h 1975555"/>
              <a:gd name="connsiteX68" fmla="*/ 88582 w 1375515"/>
              <a:gd name="connsiteY68" fmla="*/ 1907822 h 1975555"/>
              <a:gd name="connsiteX69" fmla="*/ 43426 w 1375515"/>
              <a:gd name="connsiteY69" fmla="*/ 1896533 h 1975555"/>
              <a:gd name="connsiteX70" fmla="*/ 54715 w 1375515"/>
              <a:gd name="connsiteY70" fmla="*/ 1828800 h 1975555"/>
              <a:gd name="connsiteX71" fmla="*/ 77293 w 1375515"/>
              <a:gd name="connsiteY71" fmla="*/ 1794933 h 1975555"/>
              <a:gd name="connsiteX72" fmla="*/ 20848 w 1375515"/>
              <a:gd name="connsiteY72" fmla="*/ 1738488 h 1975555"/>
              <a:gd name="connsiteX73" fmla="*/ 43426 w 1375515"/>
              <a:gd name="connsiteY73" fmla="*/ 1682044 h 1975555"/>
              <a:gd name="connsiteX74" fmla="*/ 66004 w 1375515"/>
              <a:gd name="connsiteY74" fmla="*/ 1603022 h 1975555"/>
              <a:gd name="connsiteX75" fmla="*/ 54715 w 1375515"/>
              <a:gd name="connsiteY75" fmla="*/ 1557866 h 1975555"/>
              <a:gd name="connsiteX76" fmla="*/ 32137 w 1375515"/>
              <a:gd name="connsiteY76" fmla="*/ 1490133 h 1975555"/>
              <a:gd name="connsiteX77" fmla="*/ 111159 w 1375515"/>
              <a:gd name="connsiteY77" fmla="*/ 1433688 h 1975555"/>
              <a:gd name="connsiteX78" fmla="*/ 145026 w 1375515"/>
              <a:gd name="connsiteY78" fmla="*/ 1422400 h 1975555"/>
              <a:gd name="connsiteX79" fmla="*/ 224048 w 1375515"/>
              <a:gd name="connsiteY79" fmla="*/ 1332088 h 1975555"/>
              <a:gd name="connsiteX80" fmla="*/ 246626 w 1375515"/>
              <a:gd name="connsiteY80" fmla="*/ 1264355 h 1975555"/>
              <a:gd name="connsiteX81" fmla="*/ 235337 w 1375515"/>
              <a:gd name="connsiteY81" fmla="*/ 1151466 h 1975555"/>
              <a:gd name="connsiteX82" fmla="*/ 212759 w 1375515"/>
              <a:gd name="connsiteY82" fmla="*/ 1083733 h 1975555"/>
              <a:gd name="connsiteX83" fmla="*/ 201470 w 1375515"/>
              <a:gd name="connsiteY83" fmla="*/ 993422 h 1975555"/>
              <a:gd name="connsiteX84" fmla="*/ 190182 w 1375515"/>
              <a:gd name="connsiteY84" fmla="*/ 948266 h 1975555"/>
              <a:gd name="connsiteX85" fmla="*/ 122448 w 1375515"/>
              <a:gd name="connsiteY85" fmla="*/ 903111 h 1975555"/>
              <a:gd name="connsiteX86" fmla="*/ 88582 w 1375515"/>
              <a:gd name="connsiteY86" fmla="*/ 801511 h 1975555"/>
              <a:gd name="connsiteX87" fmla="*/ 77293 w 1375515"/>
              <a:gd name="connsiteY87" fmla="*/ 767644 h 1975555"/>
              <a:gd name="connsiteX88" fmla="*/ 88582 w 1375515"/>
              <a:gd name="connsiteY88" fmla="*/ 733777 h 1975555"/>
              <a:gd name="connsiteX89" fmla="*/ 156315 w 1375515"/>
              <a:gd name="connsiteY89" fmla="*/ 711200 h 1975555"/>
              <a:gd name="connsiteX90" fmla="*/ 269204 w 1375515"/>
              <a:gd name="connsiteY90" fmla="*/ 699911 h 1975555"/>
              <a:gd name="connsiteX91" fmla="*/ 291782 w 1375515"/>
              <a:gd name="connsiteY91" fmla="*/ 666044 h 1975555"/>
              <a:gd name="connsiteX92" fmla="*/ 280493 w 1375515"/>
              <a:gd name="connsiteY92" fmla="*/ 632177 h 1975555"/>
              <a:gd name="connsiteX93" fmla="*/ 246626 w 1375515"/>
              <a:gd name="connsiteY93" fmla="*/ 620888 h 1975555"/>
              <a:gd name="connsiteX94" fmla="*/ 280493 w 1375515"/>
              <a:gd name="connsiteY94" fmla="*/ 553155 h 1975555"/>
              <a:gd name="connsiteX95" fmla="*/ 246626 w 1375515"/>
              <a:gd name="connsiteY95" fmla="*/ 530577 h 1975555"/>
              <a:gd name="connsiteX96" fmla="*/ 201470 w 1375515"/>
              <a:gd name="connsiteY96" fmla="*/ 519288 h 1975555"/>
              <a:gd name="connsiteX97" fmla="*/ 167604 w 1375515"/>
              <a:gd name="connsiteY97" fmla="*/ 485422 h 1975555"/>
              <a:gd name="connsiteX98" fmla="*/ 122448 w 1375515"/>
              <a:gd name="connsiteY98" fmla="*/ 383822 h 1975555"/>
              <a:gd name="connsiteX99" fmla="*/ 111159 w 1375515"/>
              <a:gd name="connsiteY99" fmla="*/ 383822 h 197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375515" h="1975555">
                <a:moveTo>
                  <a:pt x="111159" y="383822"/>
                </a:moveTo>
                <a:cubicBezTo>
                  <a:pt x="114922" y="381941"/>
                  <a:pt x="135734" y="379967"/>
                  <a:pt x="145026" y="372533"/>
                </a:cubicBezTo>
                <a:cubicBezTo>
                  <a:pt x="217973" y="314175"/>
                  <a:pt x="116346" y="355753"/>
                  <a:pt x="201470" y="327377"/>
                </a:cubicBezTo>
                <a:cubicBezTo>
                  <a:pt x="212759" y="334903"/>
                  <a:pt x="225743" y="340361"/>
                  <a:pt x="235337" y="349955"/>
                </a:cubicBezTo>
                <a:cubicBezTo>
                  <a:pt x="244931" y="359549"/>
                  <a:pt x="245044" y="379531"/>
                  <a:pt x="257915" y="383822"/>
                </a:cubicBezTo>
                <a:cubicBezTo>
                  <a:pt x="272634" y="388728"/>
                  <a:pt x="288018" y="376296"/>
                  <a:pt x="303070" y="372533"/>
                </a:cubicBezTo>
                <a:cubicBezTo>
                  <a:pt x="313255" y="331791"/>
                  <a:pt x="319193" y="286526"/>
                  <a:pt x="359515" y="259644"/>
                </a:cubicBezTo>
                <a:lnTo>
                  <a:pt x="427248" y="214488"/>
                </a:lnTo>
                <a:cubicBezTo>
                  <a:pt x="445930" y="158443"/>
                  <a:pt x="434691" y="145955"/>
                  <a:pt x="483693" y="124177"/>
                </a:cubicBezTo>
                <a:cubicBezTo>
                  <a:pt x="505441" y="114511"/>
                  <a:pt x="528848" y="109126"/>
                  <a:pt x="551426" y="101600"/>
                </a:cubicBezTo>
                <a:lnTo>
                  <a:pt x="585293" y="90311"/>
                </a:lnTo>
                <a:cubicBezTo>
                  <a:pt x="626685" y="94074"/>
                  <a:pt x="668325" y="95722"/>
                  <a:pt x="709470" y="101600"/>
                </a:cubicBezTo>
                <a:cubicBezTo>
                  <a:pt x="721250" y="103283"/>
                  <a:pt x="731437" y="112888"/>
                  <a:pt x="743337" y="112888"/>
                </a:cubicBezTo>
                <a:cubicBezTo>
                  <a:pt x="773675" y="112888"/>
                  <a:pt x="803544" y="105363"/>
                  <a:pt x="833648" y="101600"/>
                </a:cubicBezTo>
                <a:cubicBezTo>
                  <a:pt x="841174" y="90311"/>
                  <a:pt x="850716" y="80131"/>
                  <a:pt x="856226" y="67733"/>
                </a:cubicBezTo>
                <a:cubicBezTo>
                  <a:pt x="865892" y="45985"/>
                  <a:pt x="878804" y="0"/>
                  <a:pt x="878804" y="0"/>
                </a:cubicBezTo>
                <a:cubicBezTo>
                  <a:pt x="890093" y="3763"/>
                  <a:pt x="905237" y="1996"/>
                  <a:pt x="912670" y="11288"/>
                </a:cubicBezTo>
                <a:cubicBezTo>
                  <a:pt x="922362" y="23403"/>
                  <a:pt x="919501" y="41583"/>
                  <a:pt x="923959" y="56444"/>
                </a:cubicBezTo>
                <a:cubicBezTo>
                  <a:pt x="930798" y="79239"/>
                  <a:pt x="933336" y="104375"/>
                  <a:pt x="946537" y="124177"/>
                </a:cubicBezTo>
                <a:cubicBezTo>
                  <a:pt x="999219" y="203200"/>
                  <a:pt x="969115" y="176859"/>
                  <a:pt x="1025559" y="214488"/>
                </a:cubicBezTo>
                <a:cubicBezTo>
                  <a:pt x="1033085" y="225777"/>
                  <a:pt x="1042069" y="236220"/>
                  <a:pt x="1048137" y="248355"/>
                </a:cubicBezTo>
                <a:cubicBezTo>
                  <a:pt x="1068724" y="289530"/>
                  <a:pt x="1051189" y="314359"/>
                  <a:pt x="1104582" y="349955"/>
                </a:cubicBezTo>
                <a:lnTo>
                  <a:pt x="1138448" y="372533"/>
                </a:lnTo>
                <a:cubicBezTo>
                  <a:pt x="1198659" y="462850"/>
                  <a:pt x="1119630" y="353714"/>
                  <a:pt x="1194893" y="428977"/>
                </a:cubicBezTo>
                <a:cubicBezTo>
                  <a:pt x="1270156" y="504240"/>
                  <a:pt x="1161020" y="425211"/>
                  <a:pt x="1251337" y="485422"/>
                </a:cubicBezTo>
                <a:cubicBezTo>
                  <a:pt x="1255100" y="496711"/>
                  <a:pt x="1257304" y="508645"/>
                  <a:pt x="1262626" y="519288"/>
                </a:cubicBezTo>
                <a:cubicBezTo>
                  <a:pt x="1268694" y="531423"/>
                  <a:pt x="1279859" y="540684"/>
                  <a:pt x="1285204" y="553155"/>
                </a:cubicBezTo>
                <a:cubicBezTo>
                  <a:pt x="1291316" y="567416"/>
                  <a:pt x="1293242" y="583140"/>
                  <a:pt x="1296493" y="598311"/>
                </a:cubicBezTo>
                <a:cubicBezTo>
                  <a:pt x="1304533" y="635834"/>
                  <a:pt x="1319070" y="711200"/>
                  <a:pt x="1319070" y="711200"/>
                </a:cubicBezTo>
                <a:cubicBezTo>
                  <a:pt x="1322833" y="846667"/>
                  <a:pt x="1315793" y="982866"/>
                  <a:pt x="1330359" y="1117600"/>
                </a:cubicBezTo>
                <a:cubicBezTo>
                  <a:pt x="1331638" y="1129431"/>
                  <a:pt x="1355812" y="1120474"/>
                  <a:pt x="1364226" y="1128888"/>
                </a:cubicBezTo>
                <a:cubicBezTo>
                  <a:pt x="1372640" y="1137302"/>
                  <a:pt x="1371752" y="1151466"/>
                  <a:pt x="1375515" y="1162755"/>
                </a:cubicBezTo>
                <a:cubicBezTo>
                  <a:pt x="1360463" y="1185333"/>
                  <a:pt x="1331864" y="1203395"/>
                  <a:pt x="1330359" y="1230488"/>
                </a:cubicBezTo>
                <a:cubicBezTo>
                  <a:pt x="1326596" y="1298221"/>
                  <a:pt x="1325501" y="1366156"/>
                  <a:pt x="1319070" y="1433688"/>
                </a:cubicBezTo>
                <a:cubicBezTo>
                  <a:pt x="1317942" y="1445534"/>
                  <a:pt x="1315215" y="1458263"/>
                  <a:pt x="1307782" y="1467555"/>
                </a:cubicBezTo>
                <a:cubicBezTo>
                  <a:pt x="1299306" y="1478150"/>
                  <a:pt x="1285204" y="1482607"/>
                  <a:pt x="1273915" y="1490133"/>
                </a:cubicBezTo>
                <a:cubicBezTo>
                  <a:pt x="1240606" y="1540097"/>
                  <a:pt x="1266930" y="1517064"/>
                  <a:pt x="1206182" y="1535288"/>
                </a:cubicBezTo>
                <a:cubicBezTo>
                  <a:pt x="1183386" y="1542127"/>
                  <a:pt x="1138448" y="1557866"/>
                  <a:pt x="1138448" y="1557866"/>
                </a:cubicBezTo>
                <a:cubicBezTo>
                  <a:pt x="1127159" y="1565392"/>
                  <a:pt x="1116980" y="1574934"/>
                  <a:pt x="1104582" y="1580444"/>
                </a:cubicBezTo>
                <a:cubicBezTo>
                  <a:pt x="1082834" y="1590110"/>
                  <a:pt x="1036848" y="1603022"/>
                  <a:pt x="1036848" y="1603022"/>
                </a:cubicBezTo>
                <a:cubicBezTo>
                  <a:pt x="1025559" y="1610548"/>
                  <a:pt x="1008021" y="1613003"/>
                  <a:pt x="1002982" y="1625600"/>
                </a:cubicBezTo>
                <a:cubicBezTo>
                  <a:pt x="997139" y="1640206"/>
                  <a:pt x="1032094" y="1686202"/>
                  <a:pt x="1036848" y="1693333"/>
                </a:cubicBezTo>
                <a:cubicBezTo>
                  <a:pt x="1033085" y="1704622"/>
                  <a:pt x="1028828" y="1715758"/>
                  <a:pt x="1025559" y="1727200"/>
                </a:cubicBezTo>
                <a:cubicBezTo>
                  <a:pt x="1021297" y="1742118"/>
                  <a:pt x="1023962" y="1760240"/>
                  <a:pt x="1014270" y="1772355"/>
                </a:cubicBezTo>
                <a:cubicBezTo>
                  <a:pt x="1006837" y="1781647"/>
                  <a:pt x="991693" y="1779881"/>
                  <a:pt x="980404" y="1783644"/>
                </a:cubicBezTo>
                <a:cubicBezTo>
                  <a:pt x="957826" y="1779881"/>
                  <a:pt x="935014" y="1777320"/>
                  <a:pt x="912670" y="1772355"/>
                </a:cubicBezTo>
                <a:cubicBezTo>
                  <a:pt x="901054" y="1769774"/>
                  <a:pt x="890703" y="1761066"/>
                  <a:pt x="878804" y="1761066"/>
                </a:cubicBezTo>
                <a:cubicBezTo>
                  <a:pt x="837241" y="1761066"/>
                  <a:pt x="796019" y="1768592"/>
                  <a:pt x="754626" y="1772355"/>
                </a:cubicBezTo>
                <a:cubicBezTo>
                  <a:pt x="747100" y="1783644"/>
                  <a:pt x="737558" y="1793824"/>
                  <a:pt x="732048" y="1806222"/>
                </a:cubicBezTo>
                <a:cubicBezTo>
                  <a:pt x="722382" y="1827970"/>
                  <a:pt x="732048" y="1866429"/>
                  <a:pt x="709470" y="1873955"/>
                </a:cubicBezTo>
                <a:lnTo>
                  <a:pt x="675604" y="1885244"/>
                </a:lnTo>
                <a:lnTo>
                  <a:pt x="641737" y="1783644"/>
                </a:lnTo>
                <a:cubicBezTo>
                  <a:pt x="637974" y="1772355"/>
                  <a:pt x="641737" y="1753540"/>
                  <a:pt x="630448" y="1749777"/>
                </a:cubicBezTo>
                <a:lnTo>
                  <a:pt x="596582" y="1738488"/>
                </a:lnTo>
                <a:cubicBezTo>
                  <a:pt x="589056" y="1749777"/>
                  <a:pt x="576235" y="1758972"/>
                  <a:pt x="574004" y="1772355"/>
                </a:cubicBezTo>
                <a:cubicBezTo>
                  <a:pt x="572048" y="1784093"/>
                  <a:pt x="587249" y="1794484"/>
                  <a:pt x="585293" y="1806222"/>
                </a:cubicBezTo>
                <a:cubicBezTo>
                  <a:pt x="579286" y="1842265"/>
                  <a:pt x="555263" y="1842572"/>
                  <a:pt x="528848" y="1851377"/>
                </a:cubicBezTo>
                <a:cubicBezTo>
                  <a:pt x="510033" y="1847614"/>
                  <a:pt x="487144" y="1852371"/>
                  <a:pt x="472404" y="1840088"/>
                </a:cubicBezTo>
                <a:cubicBezTo>
                  <a:pt x="460485" y="1830156"/>
                  <a:pt x="470807" y="1807048"/>
                  <a:pt x="461115" y="1794933"/>
                </a:cubicBezTo>
                <a:cubicBezTo>
                  <a:pt x="453681" y="1785641"/>
                  <a:pt x="438537" y="1787407"/>
                  <a:pt x="427248" y="1783644"/>
                </a:cubicBezTo>
                <a:cubicBezTo>
                  <a:pt x="386076" y="1907160"/>
                  <a:pt x="451739" y="1720073"/>
                  <a:pt x="393382" y="1851377"/>
                </a:cubicBezTo>
                <a:cubicBezTo>
                  <a:pt x="373349" y="1896451"/>
                  <a:pt x="382539" y="1927643"/>
                  <a:pt x="336937" y="1952977"/>
                </a:cubicBezTo>
                <a:cubicBezTo>
                  <a:pt x="316133" y="1964535"/>
                  <a:pt x="269204" y="1975555"/>
                  <a:pt x="269204" y="1975555"/>
                </a:cubicBezTo>
                <a:cubicBezTo>
                  <a:pt x="250389" y="1971792"/>
                  <a:pt x="228724" y="1974909"/>
                  <a:pt x="212759" y="1964266"/>
                </a:cubicBezTo>
                <a:cubicBezTo>
                  <a:pt x="202858" y="1957666"/>
                  <a:pt x="204739" y="1941842"/>
                  <a:pt x="201470" y="1930400"/>
                </a:cubicBezTo>
                <a:cubicBezTo>
                  <a:pt x="197208" y="1915482"/>
                  <a:pt x="199874" y="1897359"/>
                  <a:pt x="190182" y="1885244"/>
                </a:cubicBezTo>
                <a:cubicBezTo>
                  <a:pt x="182748" y="1875952"/>
                  <a:pt x="167604" y="1877718"/>
                  <a:pt x="156315" y="1873955"/>
                </a:cubicBezTo>
                <a:cubicBezTo>
                  <a:pt x="145026" y="1877718"/>
                  <a:pt x="133091" y="1879922"/>
                  <a:pt x="122448" y="1885244"/>
                </a:cubicBezTo>
                <a:cubicBezTo>
                  <a:pt x="110313" y="1891312"/>
                  <a:pt x="102013" y="1905903"/>
                  <a:pt x="88582" y="1907822"/>
                </a:cubicBezTo>
                <a:cubicBezTo>
                  <a:pt x="73223" y="1910016"/>
                  <a:pt x="58478" y="1900296"/>
                  <a:pt x="43426" y="1896533"/>
                </a:cubicBezTo>
                <a:cubicBezTo>
                  <a:pt x="47189" y="1873955"/>
                  <a:pt x="47477" y="1850514"/>
                  <a:pt x="54715" y="1828800"/>
                </a:cubicBezTo>
                <a:cubicBezTo>
                  <a:pt x="59006" y="1815929"/>
                  <a:pt x="77293" y="1808501"/>
                  <a:pt x="77293" y="1794933"/>
                </a:cubicBezTo>
                <a:cubicBezTo>
                  <a:pt x="77293" y="1769846"/>
                  <a:pt x="35900" y="1748523"/>
                  <a:pt x="20848" y="1738488"/>
                </a:cubicBezTo>
                <a:cubicBezTo>
                  <a:pt x="0" y="1675945"/>
                  <a:pt x="5666" y="1729244"/>
                  <a:pt x="43426" y="1682044"/>
                </a:cubicBezTo>
                <a:cubicBezTo>
                  <a:pt x="49315" y="1674683"/>
                  <a:pt x="65266" y="1605972"/>
                  <a:pt x="66004" y="1603022"/>
                </a:cubicBezTo>
                <a:cubicBezTo>
                  <a:pt x="62241" y="1587970"/>
                  <a:pt x="59173" y="1572727"/>
                  <a:pt x="54715" y="1557866"/>
                </a:cubicBezTo>
                <a:cubicBezTo>
                  <a:pt x="47876" y="1535071"/>
                  <a:pt x="32137" y="1490133"/>
                  <a:pt x="32137" y="1490133"/>
                </a:cubicBezTo>
                <a:cubicBezTo>
                  <a:pt x="50952" y="1433689"/>
                  <a:pt x="32137" y="1460028"/>
                  <a:pt x="111159" y="1433688"/>
                </a:cubicBezTo>
                <a:lnTo>
                  <a:pt x="145026" y="1422400"/>
                </a:lnTo>
                <a:cubicBezTo>
                  <a:pt x="184538" y="1396059"/>
                  <a:pt x="205232" y="1388534"/>
                  <a:pt x="224048" y="1332088"/>
                </a:cubicBezTo>
                <a:lnTo>
                  <a:pt x="246626" y="1264355"/>
                </a:lnTo>
                <a:cubicBezTo>
                  <a:pt x="242863" y="1226725"/>
                  <a:pt x="242306" y="1188636"/>
                  <a:pt x="235337" y="1151466"/>
                </a:cubicBezTo>
                <a:cubicBezTo>
                  <a:pt x="230951" y="1128075"/>
                  <a:pt x="212759" y="1083733"/>
                  <a:pt x="212759" y="1083733"/>
                </a:cubicBezTo>
                <a:cubicBezTo>
                  <a:pt x="208996" y="1053629"/>
                  <a:pt x="206457" y="1023347"/>
                  <a:pt x="201470" y="993422"/>
                </a:cubicBezTo>
                <a:cubicBezTo>
                  <a:pt x="198919" y="978118"/>
                  <a:pt x="200399" y="959942"/>
                  <a:pt x="190182" y="948266"/>
                </a:cubicBezTo>
                <a:cubicBezTo>
                  <a:pt x="172313" y="927845"/>
                  <a:pt x="122448" y="903111"/>
                  <a:pt x="122448" y="903111"/>
                </a:cubicBezTo>
                <a:lnTo>
                  <a:pt x="88582" y="801511"/>
                </a:lnTo>
                <a:lnTo>
                  <a:pt x="77293" y="767644"/>
                </a:lnTo>
                <a:cubicBezTo>
                  <a:pt x="81056" y="756355"/>
                  <a:pt x="78899" y="740694"/>
                  <a:pt x="88582" y="733777"/>
                </a:cubicBezTo>
                <a:cubicBezTo>
                  <a:pt x="107948" y="719944"/>
                  <a:pt x="156315" y="711200"/>
                  <a:pt x="156315" y="711200"/>
                </a:cubicBezTo>
                <a:cubicBezTo>
                  <a:pt x="251046" y="648046"/>
                  <a:pt x="100806" y="737333"/>
                  <a:pt x="269204" y="699911"/>
                </a:cubicBezTo>
                <a:cubicBezTo>
                  <a:pt x="282449" y="696968"/>
                  <a:pt x="284256" y="677333"/>
                  <a:pt x="291782" y="666044"/>
                </a:cubicBezTo>
                <a:cubicBezTo>
                  <a:pt x="288019" y="654755"/>
                  <a:pt x="288907" y="640591"/>
                  <a:pt x="280493" y="632177"/>
                </a:cubicBezTo>
                <a:cubicBezTo>
                  <a:pt x="272079" y="623763"/>
                  <a:pt x="251948" y="631531"/>
                  <a:pt x="246626" y="620888"/>
                </a:cubicBezTo>
                <a:cubicBezTo>
                  <a:pt x="239949" y="607535"/>
                  <a:pt x="276691" y="558858"/>
                  <a:pt x="280493" y="553155"/>
                </a:cubicBezTo>
                <a:cubicBezTo>
                  <a:pt x="269204" y="545629"/>
                  <a:pt x="259097" y="535922"/>
                  <a:pt x="246626" y="530577"/>
                </a:cubicBezTo>
                <a:cubicBezTo>
                  <a:pt x="232365" y="524465"/>
                  <a:pt x="214941" y="526986"/>
                  <a:pt x="201470" y="519288"/>
                </a:cubicBezTo>
                <a:cubicBezTo>
                  <a:pt x="187609" y="511367"/>
                  <a:pt x="178893" y="496711"/>
                  <a:pt x="167604" y="485422"/>
                </a:cubicBezTo>
                <a:cubicBezTo>
                  <a:pt x="156426" y="451887"/>
                  <a:pt x="149283" y="410656"/>
                  <a:pt x="122448" y="383822"/>
                </a:cubicBezTo>
                <a:cubicBezTo>
                  <a:pt x="119787" y="381161"/>
                  <a:pt x="107396" y="385704"/>
                  <a:pt x="111159" y="383822"/>
                </a:cubicBezTo>
                <a:close/>
              </a:path>
            </a:pathLst>
          </a:custGeom>
          <a:solidFill>
            <a:srgbClr val="00B0F0">
              <a:alpha val="4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7"/>
          <p:cNvSpPr/>
          <p:nvPr/>
        </p:nvSpPr>
        <p:spPr>
          <a:xfrm>
            <a:off x="5837025" y="2011680"/>
            <a:ext cx="2355999" cy="2341138"/>
          </a:xfrm>
          <a:custGeom>
            <a:avLst/>
            <a:gdLst>
              <a:gd name="connsiteX0" fmla="*/ 27327 w 2355999"/>
              <a:gd name="connsiteY0" fmla="*/ 1353312 h 2341138"/>
              <a:gd name="connsiteX1" fmla="*/ 15135 w 2355999"/>
              <a:gd name="connsiteY1" fmla="*/ 1316736 h 2341138"/>
              <a:gd name="connsiteX2" fmla="*/ 27327 w 2355999"/>
              <a:gd name="connsiteY2" fmla="*/ 1255776 h 2341138"/>
              <a:gd name="connsiteX3" fmla="*/ 100479 w 2355999"/>
              <a:gd name="connsiteY3" fmla="*/ 1219200 h 2341138"/>
              <a:gd name="connsiteX4" fmla="*/ 137055 w 2355999"/>
              <a:gd name="connsiteY4" fmla="*/ 1194816 h 2341138"/>
              <a:gd name="connsiteX5" fmla="*/ 198015 w 2355999"/>
              <a:gd name="connsiteY5" fmla="*/ 1121664 h 2341138"/>
              <a:gd name="connsiteX6" fmla="*/ 271167 w 2355999"/>
              <a:gd name="connsiteY6" fmla="*/ 1085088 h 2341138"/>
              <a:gd name="connsiteX7" fmla="*/ 344319 w 2355999"/>
              <a:gd name="connsiteY7" fmla="*/ 1024128 h 2341138"/>
              <a:gd name="connsiteX8" fmla="*/ 380895 w 2355999"/>
              <a:gd name="connsiteY8" fmla="*/ 1011936 h 2341138"/>
              <a:gd name="connsiteX9" fmla="*/ 417471 w 2355999"/>
              <a:gd name="connsiteY9" fmla="*/ 987552 h 2341138"/>
              <a:gd name="connsiteX10" fmla="*/ 454047 w 2355999"/>
              <a:gd name="connsiteY10" fmla="*/ 975360 h 2341138"/>
              <a:gd name="connsiteX11" fmla="*/ 490623 w 2355999"/>
              <a:gd name="connsiteY11" fmla="*/ 950976 h 2341138"/>
              <a:gd name="connsiteX12" fmla="*/ 527199 w 2355999"/>
              <a:gd name="connsiteY12" fmla="*/ 938784 h 2341138"/>
              <a:gd name="connsiteX13" fmla="*/ 600351 w 2355999"/>
              <a:gd name="connsiteY13" fmla="*/ 890016 h 2341138"/>
              <a:gd name="connsiteX14" fmla="*/ 636927 w 2355999"/>
              <a:gd name="connsiteY14" fmla="*/ 865632 h 2341138"/>
              <a:gd name="connsiteX15" fmla="*/ 685695 w 2355999"/>
              <a:gd name="connsiteY15" fmla="*/ 755904 h 2341138"/>
              <a:gd name="connsiteX16" fmla="*/ 697887 w 2355999"/>
              <a:gd name="connsiteY16" fmla="*/ 719328 h 2341138"/>
              <a:gd name="connsiteX17" fmla="*/ 722271 w 2355999"/>
              <a:gd name="connsiteY17" fmla="*/ 682752 h 2341138"/>
              <a:gd name="connsiteX18" fmla="*/ 734463 w 2355999"/>
              <a:gd name="connsiteY18" fmla="*/ 646176 h 2341138"/>
              <a:gd name="connsiteX19" fmla="*/ 771039 w 2355999"/>
              <a:gd name="connsiteY19" fmla="*/ 621792 h 2341138"/>
              <a:gd name="connsiteX20" fmla="*/ 795423 w 2355999"/>
              <a:gd name="connsiteY20" fmla="*/ 585216 h 2341138"/>
              <a:gd name="connsiteX21" fmla="*/ 807615 w 2355999"/>
              <a:gd name="connsiteY21" fmla="*/ 548640 h 2341138"/>
              <a:gd name="connsiteX22" fmla="*/ 844191 w 2355999"/>
              <a:gd name="connsiteY22" fmla="*/ 524256 h 2341138"/>
              <a:gd name="connsiteX23" fmla="*/ 856383 w 2355999"/>
              <a:gd name="connsiteY23" fmla="*/ 487680 h 2341138"/>
              <a:gd name="connsiteX24" fmla="*/ 929535 w 2355999"/>
              <a:gd name="connsiteY24" fmla="*/ 451104 h 2341138"/>
              <a:gd name="connsiteX25" fmla="*/ 966111 w 2355999"/>
              <a:gd name="connsiteY25" fmla="*/ 475488 h 2341138"/>
              <a:gd name="connsiteX26" fmla="*/ 978303 w 2355999"/>
              <a:gd name="connsiteY26" fmla="*/ 512064 h 2341138"/>
              <a:gd name="connsiteX27" fmla="*/ 1088031 w 2355999"/>
              <a:gd name="connsiteY27" fmla="*/ 573024 h 2341138"/>
              <a:gd name="connsiteX28" fmla="*/ 1136799 w 2355999"/>
              <a:gd name="connsiteY28" fmla="*/ 585216 h 2341138"/>
              <a:gd name="connsiteX29" fmla="*/ 1173375 w 2355999"/>
              <a:gd name="connsiteY29" fmla="*/ 597408 h 2341138"/>
              <a:gd name="connsiteX30" fmla="*/ 1368447 w 2355999"/>
              <a:gd name="connsiteY30" fmla="*/ 621792 h 2341138"/>
              <a:gd name="connsiteX31" fmla="*/ 1356255 w 2355999"/>
              <a:gd name="connsiteY31" fmla="*/ 573024 h 2341138"/>
              <a:gd name="connsiteX32" fmla="*/ 1331871 w 2355999"/>
              <a:gd name="connsiteY32" fmla="*/ 536448 h 2341138"/>
              <a:gd name="connsiteX33" fmla="*/ 1295295 w 2355999"/>
              <a:gd name="connsiteY33" fmla="*/ 463296 h 2341138"/>
              <a:gd name="connsiteX34" fmla="*/ 1307487 w 2355999"/>
              <a:gd name="connsiteY34" fmla="*/ 402336 h 2341138"/>
              <a:gd name="connsiteX35" fmla="*/ 1344063 w 2355999"/>
              <a:gd name="connsiteY35" fmla="*/ 377952 h 2341138"/>
              <a:gd name="connsiteX36" fmla="*/ 1514751 w 2355999"/>
              <a:gd name="connsiteY36" fmla="*/ 353568 h 2341138"/>
              <a:gd name="connsiteX37" fmla="*/ 1612287 w 2355999"/>
              <a:gd name="connsiteY37" fmla="*/ 329184 h 2341138"/>
              <a:gd name="connsiteX38" fmla="*/ 1685439 w 2355999"/>
              <a:gd name="connsiteY38" fmla="*/ 304800 h 2341138"/>
              <a:gd name="connsiteX39" fmla="*/ 1709823 w 2355999"/>
              <a:gd name="connsiteY39" fmla="*/ 268224 h 2341138"/>
              <a:gd name="connsiteX40" fmla="*/ 1722015 w 2355999"/>
              <a:gd name="connsiteY40" fmla="*/ 231648 h 2341138"/>
              <a:gd name="connsiteX41" fmla="*/ 1868319 w 2355999"/>
              <a:gd name="connsiteY41" fmla="*/ 170688 h 2341138"/>
              <a:gd name="connsiteX42" fmla="*/ 1880511 w 2355999"/>
              <a:gd name="connsiteY42" fmla="*/ 134112 h 2341138"/>
              <a:gd name="connsiteX43" fmla="*/ 1904895 w 2355999"/>
              <a:gd name="connsiteY43" fmla="*/ 48768 h 2341138"/>
              <a:gd name="connsiteX44" fmla="*/ 1929279 w 2355999"/>
              <a:gd name="connsiteY44" fmla="*/ 12192 h 2341138"/>
              <a:gd name="connsiteX45" fmla="*/ 1965855 w 2355999"/>
              <a:gd name="connsiteY45" fmla="*/ 0 h 2341138"/>
              <a:gd name="connsiteX46" fmla="*/ 2051199 w 2355999"/>
              <a:gd name="connsiteY46" fmla="*/ 12192 h 2341138"/>
              <a:gd name="connsiteX47" fmla="*/ 2087775 w 2355999"/>
              <a:gd name="connsiteY47" fmla="*/ 24384 h 2341138"/>
              <a:gd name="connsiteX48" fmla="*/ 2124351 w 2355999"/>
              <a:gd name="connsiteY48" fmla="*/ 97536 h 2341138"/>
              <a:gd name="connsiteX49" fmla="*/ 2160927 w 2355999"/>
              <a:gd name="connsiteY49" fmla="*/ 109728 h 2341138"/>
              <a:gd name="connsiteX50" fmla="*/ 2185311 w 2355999"/>
              <a:gd name="connsiteY50" fmla="*/ 36576 h 2341138"/>
              <a:gd name="connsiteX51" fmla="*/ 2258463 w 2355999"/>
              <a:gd name="connsiteY51" fmla="*/ 12192 h 2341138"/>
              <a:gd name="connsiteX52" fmla="*/ 2343807 w 2355999"/>
              <a:gd name="connsiteY52" fmla="*/ 24384 h 2341138"/>
              <a:gd name="connsiteX53" fmla="*/ 2355999 w 2355999"/>
              <a:gd name="connsiteY53" fmla="*/ 60960 h 2341138"/>
              <a:gd name="connsiteX54" fmla="*/ 2331615 w 2355999"/>
              <a:gd name="connsiteY54" fmla="*/ 146304 h 2341138"/>
              <a:gd name="connsiteX55" fmla="*/ 2295039 w 2355999"/>
              <a:gd name="connsiteY55" fmla="*/ 158496 h 2341138"/>
              <a:gd name="connsiteX56" fmla="*/ 2258463 w 2355999"/>
              <a:gd name="connsiteY56" fmla="*/ 182880 h 2341138"/>
              <a:gd name="connsiteX57" fmla="*/ 2234079 w 2355999"/>
              <a:gd name="connsiteY57" fmla="*/ 219456 h 2341138"/>
              <a:gd name="connsiteX58" fmla="*/ 2221887 w 2355999"/>
              <a:gd name="connsiteY58" fmla="*/ 256032 h 2341138"/>
              <a:gd name="connsiteX59" fmla="*/ 2075583 w 2355999"/>
              <a:gd name="connsiteY59" fmla="*/ 329184 h 2341138"/>
              <a:gd name="connsiteX60" fmla="*/ 2039007 w 2355999"/>
              <a:gd name="connsiteY60" fmla="*/ 365760 h 2341138"/>
              <a:gd name="connsiteX61" fmla="*/ 2014623 w 2355999"/>
              <a:gd name="connsiteY61" fmla="*/ 402336 h 2341138"/>
              <a:gd name="connsiteX62" fmla="*/ 1978047 w 2355999"/>
              <a:gd name="connsiteY62" fmla="*/ 414528 h 2341138"/>
              <a:gd name="connsiteX63" fmla="*/ 1941471 w 2355999"/>
              <a:gd name="connsiteY63" fmla="*/ 451104 h 2341138"/>
              <a:gd name="connsiteX64" fmla="*/ 1904895 w 2355999"/>
              <a:gd name="connsiteY64" fmla="*/ 463296 h 2341138"/>
              <a:gd name="connsiteX65" fmla="*/ 1868319 w 2355999"/>
              <a:gd name="connsiteY65" fmla="*/ 536448 h 2341138"/>
              <a:gd name="connsiteX66" fmla="*/ 1880511 w 2355999"/>
              <a:gd name="connsiteY66" fmla="*/ 585216 h 2341138"/>
              <a:gd name="connsiteX67" fmla="*/ 1917087 w 2355999"/>
              <a:gd name="connsiteY67" fmla="*/ 597408 h 2341138"/>
              <a:gd name="connsiteX68" fmla="*/ 1892703 w 2355999"/>
              <a:gd name="connsiteY68" fmla="*/ 743712 h 2341138"/>
              <a:gd name="connsiteX69" fmla="*/ 1904895 w 2355999"/>
              <a:gd name="connsiteY69" fmla="*/ 853440 h 2341138"/>
              <a:gd name="connsiteX70" fmla="*/ 1856127 w 2355999"/>
              <a:gd name="connsiteY70" fmla="*/ 914400 h 2341138"/>
              <a:gd name="connsiteX71" fmla="*/ 1819551 w 2355999"/>
              <a:gd name="connsiteY71" fmla="*/ 926592 h 2341138"/>
              <a:gd name="connsiteX72" fmla="*/ 1709823 w 2355999"/>
              <a:gd name="connsiteY72" fmla="*/ 987552 h 2341138"/>
              <a:gd name="connsiteX73" fmla="*/ 1661055 w 2355999"/>
              <a:gd name="connsiteY73" fmla="*/ 1060704 h 2341138"/>
              <a:gd name="connsiteX74" fmla="*/ 1551327 w 2355999"/>
              <a:gd name="connsiteY74" fmla="*/ 1109472 h 2341138"/>
              <a:gd name="connsiteX75" fmla="*/ 1526943 w 2355999"/>
              <a:gd name="connsiteY75" fmla="*/ 1146048 h 2341138"/>
              <a:gd name="connsiteX76" fmla="*/ 1563519 w 2355999"/>
              <a:gd name="connsiteY76" fmla="*/ 1158240 h 2341138"/>
              <a:gd name="connsiteX77" fmla="*/ 1490367 w 2355999"/>
              <a:gd name="connsiteY77" fmla="*/ 1194816 h 2341138"/>
              <a:gd name="connsiteX78" fmla="*/ 1417215 w 2355999"/>
              <a:gd name="connsiteY78" fmla="*/ 1243584 h 2341138"/>
              <a:gd name="connsiteX79" fmla="*/ 1307487 w 2355999"/>
              <a:gd name="connsiteY79" fmla="*/ 1292352 h 2341138"/>
              <a:gd name="connsiteX80" fmla="*/ 1270911 w 2355999"/>
              <a:gd name="connsiteY80" fmla="*/ 1304544 h 2341138"/>
              <a:gd name="connsiteX81" fmla="*/ 1185567 w 2355999"/>
              <a:gd name="connsiteY81" fmla="*/ 1389888 h 2341138"/>
              <a:gd name="connsiteX82" fmla="*/ 1148991 w 2355999"/>
              <a:gd name="connsiteY82" fmla="*/ 1426464 h 2341138"/>
              <a:gd name="connsiteX83" fmla="*/ 1124607 w 2355999"/>
              <a:gd name="connsiteY83" fmla="*/ 1536192 h 2341138"/>
              <a:gd name="connsiteX84" fmla="*/ 1100223 w 2355999"/>
              <a:gd name="connsiteY84" fmla="*/ 1621536 h 2341138"/>
              <a:gd name="connsiteX85" fmla="*/ 1136799 w 2355999"/>
              <a:gd name="connsiteY85" fmla="*/ 1633728 h 2341138"/>
              <a:gd name="connsiteX86" fmla="*/ 1234335 w 2355999"/>
              <a:gd name="connsiteY86" fmla="*/ 1645920 h 2341138"/>
              <a:gd name="connsiteX87" fmla="*/ 1270911 w 2355999"/>
              <a:gd name="connsiteY87" fmla="*/ 1780032 h 2341138"/>
              <a:gd name="connsiteX88" fmla="*/ 1283103 w 2355999"/>
              <a:gd name="connsiteY88" fmla="*/ 1816608 h 2341138"/>
              <a:gd name="connsiteX89" fmla="*/ 1319679 w 2355999"/>
              <a:gd name="connsiteY89" fmla="*/ 1828800 h 2341138"/>
              <a:gd name="connsiteX90" fmla="*/ 1380639 w 2355999"/>
              <a:gd name="connsiteY90" fmla="*/ 1840992 h 2341138"/>
              <a:gd name="connsiteX91" fmla="*/ 1380639 w 2355999"/>
              <a:gd name="connsiteY91" fmla="*/ 1914144 h 2341138"/>
              <a:gd name="connsiteX92" fmla="*/ 1307487 w 2355999"/>
              <a:gd name="connsiteY92" fmla="*/ 1962912 h 2341138"/>
              <a:gd name="connsiteX93" fmla="*/ 1246527 w 2355999"/>
              <a:gd name="connsiteY93" fmla="*/ 2023872 h 2341138"/>
              <a:gd name="connsiteX94" fmla="*/ 1185567 w 2355999"/>
              <a:gd name="connsiteY94" fmla="*/ 2011680 h 2341138"/>
              <a:gd name="connsiteX95" fmla="*/ 990495 w 2355999"/>
              <a:gd name="connsiteY95" fmla="*/ 2023872 h 2341138"/>
              <a:gd name="connsiteX96" fmla="*/ 917343 w 2355999"/>
              <a:gd name="connsiteY96" fmla="*/ 2048256 h 2341138"/>
              <a:gd name="connsiteX97" fmla="*/ 868575 w 2355999"/>
              <a:gd name="connsiteY97" fmla="*/ 2157984 h 2341138"/>
              <a:gd name="connsiteX98" fmla="*/ 831999 w 2355999"/>
              <a:gd name="connsiteY98" fmla="*/ 2170176 h 2341138"/>
              <a:gd name="connsiteX99" fmla="*/ 685695 w 2355999"/>
              <a:gd name="connsiteY99" fmla="*/ 2231136 h 2341138"/>
              <a:gd name="connsiteX100" fmla="*/ 588159 w 2355999"/>
              <a:gd name="connsiteY100" fmla="*/ 2292096 h 2341138"/>
              <a:gd name="connsiteX101" fmla="*/ 539391 w 2355999"/>
              <a:gd name="connsiteY101" fmla="*/ 2279904 h 2341138"/>
              <a:gd name="connsiteX102" fmla="*/ 478431 w 2355999"/>
              <a:gd name="connsiteY102" fmla="*/ 2255520 h 2341138"/>
              <a:gd name="connsiteX103" fmla="*/ 441855 w 2355999"/>
              <a:gd name="connsiteY103" fmla="*/ 2279904 h 2341138"/>
              <a:gd name="connsiteX104" fmla="*/ 417471 w 2355999"/>
              <a:gd name="connsiteY104" fmla="*/ 2316480 h 2341138"/>
              <a:gd name="connsiteX105" fmla="*/ 380895 w 2355999"/>
              <a:gd name="connsiteY105" fmla="*/ 2328672 h 2341138"/>
              <a:gd name="connsiteX106" fmla="*/ 307743 w 2355999"/>
              <a:gd name="connsiteY106" fmla="*/ 2279904 h 2341138"/>
              <a:gd name="connsiteX107" fmla="*/ 271167 w 2355999"/>
              <a:gd name="connsiteY107" fmla="*/ 2267712 h 2341138"/>
              <a:gd name="connsiteX108" fmla="*/ 234591 w 2355999"/>
              <a:gd name="connsiteY108" fmla="*/ 2243328 h 2341138"/>
              <a:gd name="connsiteX109" fmla="*/ 222399 w 2355999"/>
              <a:gd name="connsiteY109" fmla="*/ 2145792 h 2341138"/>
              <a:gd name="connsiteX110" fmla="*/ 173631 w 2355999"/>
              <a:gd name="connsiteY110" fmla="*/ 2133600 h 2341138"/>
              <a:gd name="connsiteX111" fmla="*/ 149247 w 2355999"/>
              <a:gd name="connsiteY111" fmla="*/ 2097024 h 2341138"/>
              <a:gd name="connsiteX112" fmla="*/ 198015 w 2355999"/>
              <a:gd name="connsiteY112" fmla="*/ 2036064 h 2341138"/>
              <a:gd name="connsiteX113" fmla="*/ 210207 w 2355999"/>
              <a:gd name="connsiteY113" fmla="*/ 1999488 h 2341138"/>
              <a:gd name="connsiteX114" fmla="*/ 173631 w 2355999"/>
              <a:gd name="connsiteY114" fmla="*/ 1975104 h 2341138"/>
              <a:gd name="connsiteX115" fmla="*/ 161439 w 2355999"/>
              <a:gd name="connsiteY115" fmla="*/ 1938528 h 2341138"/>
              <a:gd name="connsiteX116" fmla="*/ 210207 w 2355999"/>
              <a:gd name="connsiteY116" fmla="*/ 1889760 h 2341138"/>
              <a:gd name="connsiteX117" fmla="*/ 271167 w 2355999"/>
              <a:gd name="connsiteY117" fmla="*/ 1816608 h 2341138"/>
              <a:gd name="connsiteX118" fmla="*/ 307743 w 2355999"/>
              <a:gd name="connsiteY118" fmla="*/ 1670304 h 2341138"/>
              <a:gd name="connsiteX119" fmla="*/ 344319 w 2355999"/>
              <a:gd name="connsiteY119" fmla="*/ 1645920 h 2341138"/>
              <a:gd name="connsiteX120" fmla="*/ 393087 w 2355999"/>
              <a:gd name="connsiteY120" fmla="*/ 1572768 h 2341138"/>
              <a:gd name="connsiteX121" fmla="*/ 356511 w 2355999"/>
              <a:gd name="connsiteY121" fmla="*/ 1499616 h 2341138"/>
              <a:gd name="connsiteX122" fmla="*/ 295551 w 2355999"/>
              <a:gd name="connsiteY122" fmla="*/ 1487424 h 2341138"/>
              <a:gd name="connsiteX123" fmla="*/ 210207 w 2355999"/>
              <a:gd name="connsiteY123" fmla="*/ 1463040 h 2341138"/>
              <a:gd name="connsiteX124" fmla="*/ 88287 w 2355999"/>
              <a:gd name="connsiteY124" fmla="*/ 1450848 h 2341138"/>
              <a:gd name="connsiteX125" fmla="*/ 2943 w 2355999"/>
              <a:gd name="connsiteY125" fmla="*/ 1389888 h 2341138"/>
              <a:gd name="connsiteX126" fmla="*/ 2943 w 2355999"/>
              <a:gd name="connsiteY126" fmla="*/ 1292352 h 234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2355999" h="2341138">
                <a:moveTo>
                  <a:pt x="27327" y="1353312"/>
                </a:moveTo>
                <a:cubicBezTo>
                  <a:pt x="23263" y="1341120"/>
                  <a:pt x="15135" y="1329587"/>
                  <a:pt x="15135" y="1316736"/>
                </a:cubicBezTo>
                <a:cubicBezTo>
                  <a:pt x="15135" y="1296014"/>
                  <a:pt x="17046" y="1273768"/>
                  <a:pt x="27327" y="1255776"/>
                </a:cubicBezTo>
                <a:cubicBezTo>
                  <a:pt x="41303" y="1231318"/>
                  <a:pt x="79202" y="1229839"/>
                  <a:pt x="100479" y="1219200"/>
                </a:cubicBezTo>
                <a:cubicBezTo>
                  <a:pt x="113585" y="1212647"/>
                  <a:pt x="124863" y="1202944"/>
                  <a:pt x="137055" y="1194816"/>
                </a:cubicBezTo>
                <a:cubicBezTo>
                  <a:pt x="155048" y="1167827"/>
                  <a:pt x="169853" y="1140439"/>
                  <a:pt x="198015" y="1121664"/>
                </a:cubicBezTo>
                <a:cubicBezTo>
                  <a:pt x="307988" y="1048348"/>
                  <a:pt x="156062" y="1181009"/>
                  <a:pt x="271167" y="1085088"/>
                </a:cubicBezTo>
                <a:cubicBezTo>
                  <a:pt x="311613" y="1051383"/>
                  <a:pt x="298913" y="1046831"/>
                  <a:pt x="344319" y="1024128"/>
                </a:cubicBezTo>
                <a:cubicBezTo>
                  <a:pt x="355814" y="1018381"/>
                  <a:pt x="369400" y="1017683"/>
                  <a:pt x="380895" y="1011936"/>
                </a:cubicBezTo>
                <a:cubicBezTo>
                  <a:pt x="394001" y="1005383"/>
                  <a:pt x="404365" y="994105"/>
                  <a:pt x="417471" y="987552"/>
                </a:cubicBezTo>
                <a:cubicBezTo>
                  <a:pt x="428966" y="981805"/>
                  <a:pt x="442552" y="981107"/>
                  <a:pt x="454047" y="975360"/>
                </a:cubicBezTo>
                <a:cubicBezTo>
                  <a:pt x="467153" y="968807"/>
                  <a:pt x="477517" y="957529"/>
                  <a:pt x="490623" y="950976"/>
                </a:cubicBezTo>
                <a:cubicBezTo>
                  <a:pt x="502118" y="945229"/>
                  <a:pt x="515965" y="945025"/>
                  <a:pt x="527199" y="938784"/>
                </a:cubicBezTo>
                <a:cubicBezTo>
                  <a:pt x="552817" y="924552"/>
                  <a:pt x="575967" y="906272"/>
                  <a:pt x="600351" y="890016"/>
                </a:cubicBezTo>
                <a:lnTo>
                  <a:pt x="636927" y="865632"/>
                </a:lnTo>
                <a:cubicBezTo>
                  <a:pt x="675568" y="807670"/>
                  <a:pt x="656677" y="842957"/>
                  <a:pt x="685695" y="755904"/>
                </a:cubicBezTo>
                <a:cubicBezTo>
                  <a:pt x="689759" y="743712"/>
                  <a:pt x="690758" y="730021"/>
                  <a:pt x="697887" y="719328"/>
                </a:cubicBezTo>
                <a:cubicBezTo>
                  <a:pt x="706015" y="707136"/>
                  <a:pt x="715718" y="695858"/>
                  <a:pt x="722271" y="682752"/>
                </a:cubicBezTo>
                <a:cubicBezTo>
                  <a:pt x="728018" y="671257"/>
                  <a:pt x="726435" y="656211"/>
                  <a:pt x="734463" y="646176"/>
                </a:cubicBezTo>
                <a:cubicBezTo>
                  <a:pt x="743617" y="634734"/>
                  <a:pt x="758847" y="629920"/>
                  <a:pt x="771039" y="621792"/>
                </a:cubicBezTo>
                <a:cubicBezTo>
                  <a:pt x="779167" y="609600"/>
                  <a:pt x="788870" y="598322"/>
                  <a:pt x="795423" y="585216"/>
                </a:cubicBezTo>
                <a:cubicBezTo>
                  <a:pt x="801170" y="573721"/>
                  <a:pt x="799587" y="558675"/>
                  <a:pt x="807615" y="548640"/>
                </a:cubicBezTo>
                <a:cubicBezTo>
                  <a:pt x="816769" y="537198"/>
                  <a:pt x="831999" y="532384"/>
                  <a:pt x="844191" y="524256"/>
                </a:cubicBezTo>
                <a:cubicBezTo>
                  <a:pt x="848255" y="512064"/>
                  <a:pt x="848355" y="497715"/>
                  <a:pt x="856383" y="487680"/>
                </a:cubicBezTo>
                <a:cubicBezTo>
                  <a:pt x="873572" y="466194"/>
                  <a:pt x="905440" y="459136"/>
                  <a:pt x="929535" y="451104"/>
                </a:cubicBezTo>
                <a:cubicBezTo>
                  <a:pt x="941727" y="459232"/>
                  <a:pt x="956957" y="464046"/>
                  <a:pt x="966111" y="475488"/>
                </a:cubicBezTo>
                <a:cubicBezTo>
                  <a:pt x="974139" y="485523"/>
                  <a:pt x="969216" y="502977"/>
                  <a:pt x="978303" y="512064"/>
                </a:cubicBezTo>
                <a:cubicBezTo>
                  <a:pt x="1013233" y="546994"/>
                  <a:pt x="1045103" y="560759"/>
                  <a:pt x="1088031" y="573024"/>
                </a:cubicBezTo>
                <a:cubicBezTo>
                  <a:pt x="1104143" y="577627"/>
                  <a:pt x="1120687" y="580613"/>
                  <a:pt x="1136799" y="585216"/>
                </a:cubicBezTo>
                <a:cubicBezTo>
                  <a:pt x="1149156" y="588747"/>
                  <a:pt x="1161183" y="593344"/>
                  <a:pt x="1173375" y="597408"/>
                </a:cubicBezTo>
                <a:cubicBezTo>
                  <a:pt x="1221489" y="669579"/>
                  <a:pt x="1213937" y="681219"/>
                  <a:pt x="1368447" y="621792"/>
                </a:cubicBezTo>
                <a:cubicBezTo>
                  <a:pt x="1384086" y="615777"/>
                  <a:pt x="1362856" y="588425"/>
                  <a:pt x="1356255" y="573024"/>
                </a:cubicBezTo>
                <a:cubicBezTo>
                  <a:pt x="1350483" y="559556"/>
                  <a:pt x="1338424" y="549554"/>
                  <a:pt x="1331871" y="536448"/>
                </a:cubicBezTo>
                <a:cubicBezTo>
                  <a:pt x="1281394" y="435494"/>
                  <a:pt x="1365176" y="568118"/>
                  <a:pt x="1295295" y="463296"/>
                </a:cubicBezTo>
                <a:cubicBezTo>
                  <a:pt x="1299359" y="442976"/>
                  <a:pt x="1297206" y="420328"/>
                  <a:pt x="1307487" y="402336"/>
                </a:cubicBezTo>
                <a:cubicBezTo>
                  <a:pt x="1314757" y="389614"/>
                  <a:pt x="1330957" y="384505"/>
                  <a:pt x="1344063" y="377952"/>
                </a:cubicBezTo>
                <a:cubicBezTo>
                  <a:pt x="1390973" y="354497"/>
                  <a:pt x="1480487" y="356683"/>
                  <a:pt x="1514751" y="353568"/>
                </a:cubicBezTo>
                <a:cubicBezTo>
                  <a:pt x="1625731" y="316575"/>
                  <a:pt x="1450451" y="373321"/>
                  <a:pt x="1612287" y="329184"/>
                </a:cubicBezTo>
                <a:cubicBezTo>
                  <a:pt x="1637084" y="322421"/>
                  <a:pt x="1685439" y="304800"/>
                  <a:pt x="1685439" y="304800"/>
                </a:cubicBezTo>
                <a:cubicBezTo>
                  <a:pt x="1693567" y="292608"/>
                  <a:pt x="1703270" y="281330"/>
                  <a:pt x="1709823" y="268224"/>
                </a:cubicBezTo>
                <a:cubicBezTo>
                  <a:pt x="1715570" y="256729"/>
                  <a:pt x="1712928" y="240735"/>
                  <a:pt x="1722015" y="231648"/>
                </a:cubicBezTo>
                <a:cubicBezTo>
                  <a:pt x="1778247" y="175416"/>
                  <a:pt x="1797882" y="182427"/>
                  <a:pt x="1868319" y="170688"/>
                </a:cubicBezTo>
                <a:cubicBezTo>
                  <a:pt x="1872383" y="158496"/>
                  <a:pt x="1876980" y="146469"/>
                  <a:pt x="1880511" y="134112"/>
                </a:cubicBezTo>
                <a:cubicBezTo>
                  <a:pt x="1885719" y="115882"/>
                  <a:pt x="1895151" y="68256"/>
                  <a:pt x="1904895" y="48768"/>
                </a:cubicBezTo>
                <a:cubicBezTo>
                  <a:pt x="1911448" y="35662"/>
                  <a:pt x="1917837" y="21346"/>
                  <a:pt x="1929279" y="12192"/>
                </a:cubicBezTo>
                <a:cubicBezTo>
                  <a:pt x="1939314" y="4164"/>
                  <a:pt x="1953663" y="4064"/>
                  <a:pt x="1965855" y="0"/>
                </a:cubicBezTo>
                <a:cubicBezTo>
                  <a:pt x="1994303" y="4064"/>
                  <a:pt x="2023020" y="6556"/>
                  <a:pt x="2051199" y="12192"/>
                </a:cubicBezTo>
                <a:cubicBezTo>
                  <a:pt x="2063801" y="14712"/>
                  <a:pt x="2077740" y="16356"/>
                  <a:pt x="2087775" y="24384"/>
                </a:cubicBezTo>
                <a:cubicBezTo>
                  <a:pt x="2200835" y="114832"/>
                  <a:pt x="2036003" y="9188"/>
                  <a:pt x="2124351" y="97536"/>
                </a:cubicBezTo>
                <a:cubicBezTo>
                  <a:pt x="2133438" y="106623"/>
                  <a:pt x="2148735" y="105664"/>
                  <a:pt x="2160927" y="109728"/>
                </a:cubicBezTo>
                <a:cubicBezTo>
                  <a:pt x="2169055" y="85344"/>
                  <a:pt x="2160927" y="44704"/>
                  <a:pt x="2185311" y="36576"/>
                </a:cubicBezTo>
                <a:lnTo>
                  <a:pt x="2258463" y="12192"/>
                </a:lnTo>
                <a:cubicBezTo>
                  <a:pt x="2286911" y="16256"/>
                  <a:pt x="2318104" y="11533"/>
                  <a:pt x="2343807" y="24384"/>
                </a:cubicBezTo>
                <a:cubicBezTo>
                  <a:pt x="2355302" y="30131"/>
                  <a:pt x="2355999" y="48109"/>
                  <a:pt x="2355999" y="60960"/>
                </a:cubicBezTo>
                <a:cubicBezTo>
                  <a:pt x="2355999" y="61276"/>
                  <a:pt x="2337364" y="140555"/>
                  <a:pt x="2331615" y="146304"/>
                </a:cubicBezTo>
                <a:cubicBezTo>
                  <a:pt x="2322528" y="155391"/>
                  <a:pt x="2306534" y="152749"/>
                  <a:pt x="2295039" y="158496"/>
                </a:cubicBezTo>
                <a:cubicBezTo>
                  <a:pt x="2281933" y="165049"/>
                  <a:pt x="2270655" y="174752"/>
                  <a:pt x="2258463" y="182880"/>
                </a:cubicBezTo>
                <a:cubicBezTo>
                  <a:pt x="2250335" y="195072"/>
                  <a:pt x="2240632" y="206350"/>
                  <a:pt x="2234079" y="219456"/>
                </a:cubicBezTo>
                <a:cubicBezTo>
                  <a:pt x="2228332" y="230951"/>
                  <a:pt x="2232345" y="248562"/>
                  <a:pt x="2221887" y="256032"/>
                </a:cubicBezTo>
                <a:cubicBezTo>
                  <a:pt x="2083062" y="355193"/>
                  <a:pt x="2213300" y="191467"/>
                  <a:pt x="2075583" y="329184"/>
                </a:cubicBezTo>
                <a:cubicBezTo>
                  <a:pt x="2063391" y="341376"/>
                  <a:pt x="2050045" y="352514"/>
                  <a:pt x="2039007" y="365760"/>
                </a:cubicBezTo>
                <a:cubicBezTo>
                  <a:pt x="2029626" y="377017"/>
                  <a:pt x="2026065" y="393182"/>
                  <a:pt x="2014623" y="402336"/>
                </a:cubicBezTo>
                <a:cubicBezTo>
                  <a:pt x="2004588" y="410364"/>
                  <a:pt x="1990239" y="410464"/>
                  <a:pt x="1978047" y="414528"/>
                </a:cubicBezTo>
                <a:cubicBezTo>
                  <a:pt x="1965855" y="426720"/>
                  <a:pt x="1955817" y="441540"/>
                  <a:pt x="1941471" y="451104"/>
                </a:cubicBezTo>
                <a:cubicBezTo>
                  <a:pt x="1930778" y="458233"/>
                  <a:pt x="1914930" y="455268"/>
                  <a:pt x="1904895" y="463296"/>
                </a:cubicBezTo>
                <a:cubicBezTo>
                  <a:pt x="1883409" y="480485"/>
                  <a:pt x="1876351" y="512353"/>
                  <a:pt x="1868319" y="536448"/>
                </a:cubicBezTo>
                <a:cubicBezTo>
                  <a:pt x="1872383" y="552704"/>
                  <a:pt x="1870043" y="572132"/>
                  <a:pt x="1880511" y="585216"/>
                </a:cubicBezTo>
                <a:cubicBezTo>
                  <a:pt x="1888539" y="595251"/>
                  <a:pt x="1914567" y="584806"/>
                  <a:pt x="1917087" y="597408"/>
                </a:cubicBezTo>
                <a:cubicBezTo>
                  <a:pt x="1927295" y="648450"/>
                  <a:pt x="1908214" y="697178"/>
                  <a:pt x="1892703" y="743712"/>
                </a:cubicBezTo>
                <a:cubicBezTo>
                  <a:pt x="1896767" y="780288"/>
                  <a:pt x="1904895" y="816639"/>
                  <a:pt x="1904895" y="853440"/>
                </a:cubicBezTo>
                <a:cubicBezTo>
                  <a:pt x="1904895" y="888595"/>
                  <a:pt x="1884212" y="900358"/>
                  <a:pt x="1856127" y="914400"/>
                </a:cubicBezTo>
                <a:cubicBezTo>
                  <a:pt x="1844632" y="920147"/>
                  <a:pt x="1830785" y="920351"/>
                  <a:pt x="1819551" y="926592"/>
                </a:cubicBezTo>
                <a:cubicBezTo>
                  <a:pt x="1693783" y="996463"/>
                  <a:pt x="1792585" y="959965"/>
                  <a:pt x="1709823" y="987552"/>
                </a:cubicBezTo>
                <a:cubicBezTo>
                  <a:pt x="1693567" y="1011936"/>
                  <a:pt x="1688857" y="1051437"/>
                  <a:pt x="1661055" y="1060704"/>
                </a:cubicBezTo>
                <a:cubicBezTo>
                  <a:pt x="1574002" y="1089722"/>
                  <a:pt x="1609289" y="1070831"/>
                  <a:pt x="1551327" y="1109472"/>
                </a:cubicBezTo>
                <a:cubicBezTo>
                  <a:pt x="1543199" y="1121664"/>
                  <a:pt x="1523389" y="1131833"/>
                  <a:pt x="1526943" y="1146048"/>
                </a:cubicBezTo>
                <a:cubicBezTo>
                  <a:pt x="1530060" y="1158516"/>
                  <a:pt x="1563519" y="1145389"/>
                  <a:pt x="1563519" y="1158240"/>
                </a:cubicBezTo>
                <a:cubicBezTo>
                  <a:pt x="1563519" y="1176282"/>
                  <a:pt x="1499386" y="1189805"/>
                  <a:pt x="1490367" y="1194816"/>
                </a:cubicBezTo>
                <a:cubicBezTo>
                  <a:pt x="1464749" y="1209048"/>
                  <a:pt x="1441599" y="1227328"/>
                  <a:pt x="1417215" y="1243584"/>
                </a:cubicBezTo>
                <a:cubicBezTo>
                  <a:pt x="1359253" y="1282225"/>
                  <a:pt x="1394540" y="1263334"/>
                  <a:pt x="1307487" y="1292352"/>
                </a:cubicBezTo>
                <a:lnTo>
                  <a:pt x="1270911" y="1304544"/>
                </a:lnTo>
                <a:cubicBezTo>
                  <a:pt x="1215014" y="1388389"/>
                  <a:pt x="1249945" y="1368429"/>
                  <a:pt x="1185567" y="1389888"/>
                </a:cubicBezTo>
                <a:cubicBezTo>
                  <a:pt x="1173375" y="1402080"/>
                  <a:pt x="1158555" y="1412118"/>
                  <a:pt x="1148991" y="1426464"/>
                </a:cubicBezTo>
                <a:cubicBezTo>
                  <a:pt x="1135432" y="1446802"/>
                  <a:pt x="1126504" y="1526708"/>
                  <a:pt x="1124607" y="1536192"/>
                </a:cubicBezTo>
                <a:cubicBezTo>
                  <a:pt x="1116953" y="1574464"/>
                  <a:pt x="1111843" y="1586676"/>
                  <a:pt x="1100223" y="1621536"/>
                </a:cubicBezTo>
                <a:cubicBezTo>
                  <a:pt x="1112415" y="1625600"/>
                  <a:pt x="1124155" y="1631429"/>
                  <a:pt x="1136799" y="1633728"/>
                </a:cubicBezTo>
                <a:cubicBezTo>
                  <a:pt x="1169036" y="1639589"/>
                  <a:pt x="1207493" y="1627130"/>
                  <a:pt x="1234335" y="1645920"/>
                </a:cubicBezTo>
                <a:cubicBezTo>
                  <a:pt x="1250187" y="1657016"/>
                  <a:pt x="1265840" y="1759749"/>
                  <a:pt x="1270911" y="1780032"/>
                </a:cubicBezTo>
                <a:cubicBezTo>
                  <a:pt x="1274028" y="1792500"/>
                  <a:pt x="1274016" y="1807521"/>
                  <a:pt x="1283103" y="1816608"/>
                </a:cubicBezTo>
                <a:cubicBezTo>
                  <a:pt x="1292190" y="1825695"/>
                  <a:pt x="1307211" y="1825683"/>
                  <a:pt x="1319679" y="1828800"/>
                </a:cubicBezTo>
                <a:cubicBezTo>
                  <a:pt x="1339783" y="1833826"/>
                  <a:pt x="1360319" y="1836928"/>
                  <a:pt x="1380639" y="1840992"/>
                </a:cubicBezTo>
                <a:cubicBezTo>
                  <a:pt x="1388767" y="1865376"/>
                  <a:pt x="1405023" y="1889760"/>
                  <a:pt x="1380639" y="1914144"/>
                </a:cubicBezTo>
                <a:cubicBezTo>
                  <a:pt x="1359917" y="1934866"/>
                  <a:pt x="1307487" y="1962912"/>
                  <a:pt x="1307487" y="1962912"/>
                </a:cubicBezTo>
                <a:cubicBezTo>
                  <a:pt x="1294187" y="1982863"/>
                  <a:pt x="1276083" y="2020177"/>
                  <a:pt x="1246527" y="2023872"/>
                </a:cubicBezTo>
                <a:cubicBezTo>
                  <a:pt x="1225965" y="2026442"/>
                  <a:pt x="1205887" y="2015744"/>
                  <a:pt x="1185567" y="2011680"/>
                </a:cubicBezTo>
                <a:cubicBezTo>
                  <a:pt x="1120543" y="2015744"/>
                  <a:pt x="1055048" y="2015069"/>
                  <a:pt x="990495" y="2023872"/>
                </a:cubicBezTo>
                <a:cubicBezTo>
                  <a:pt x="965028" y="2027345"/>
                  <a:pt x="917343" y="2048256"/>
                  <a:pt x="917343" y="2048256"/>
                </a:cubicBezTo>
                <a:cubicBezTo>
                  <a:pt x="909892" y="2070608"/>
                  <a:pt x="894921" y="2136907"/>
                  <a:pt x="868575" y="2157984"/>
                </a:cubicBezTo>
                <a:cubicBezTo>
                  <a:pt x="858540" y="2166012"/>
                  <a:pt x="844191" y="2166112"/>
                  <a:pt x="831999" y="2170176"/>
                </a:cubicBezTo>
                <a:cubicBezTo>
                  <a:pt x="765056" y="2270590"/>
                  <a:pt x="812311" y="2246963"/>
                  <a:pt x="685695" y="2231136"/>
                </a:cubicBezTo>
                <a:cubicBezTo>
                  <a:pt x="598642" y="2260154"/>
                  <a:pt x="626800" y="2234134"/>
                  <a:pt x="588159" y="2292096"/>
                </a:cubicBezTo>
                <a:cubicBezTo>
                  <a:pt x="571903" y="2288032"/>
                  <a:pt x="552475" y="2290372"/>
                  <a:pt x="539391" y="2279904"/>
                </a:cubicBezTo>
                <a:cubicBezTo>
                  <a:pt x="485253" y="2236593"/>
                  <a:pt x="587449" y="2228265"/>
                  <a:pt x="478431" y="2255520"/>
                </a:cubicBezTo>
                <a:cubicBezTo>
                  <a:pt x="466239" y="2263648"/>
                  <a:pt x="452216" y="2269543"/>
                  <a:pt x="441855" y="2279904"/>
                </a:cubicBezTo>
                <a:cubicBezTo>
                  <a:pt x="431494" y="2290265"/>
                  <a:pt x="428913" y="2307326"/>
                  <a:pt x="417471" y="2316480"/>
                </a:cubicBezTo>
                <a:cubicBezTo>
                  <a:pt x="407436" y="2324508"/>
                  <a:pt x="393087" y="2324608"/>
                  <a:pt x="380895" y="2328672"/>
                </a:cubicBezTo>
                <a:cubicBezTo>
                  <a:pt x="268895" y="2300672"/>
                  <a:pt x="384286" y="2341138"/>
                  <a:pt x="307743" y="2279904"/>
                </a:cubicBezTo>
                <a:cubicBezTo>
                  <a:pt x="297708" y="2271876"/>
                  <a:pt x="282662" y="2273459"/>
                  <a:pt x="271167" y="2267712"/>
                </a:cubicBezTo>
                <a:cubicBezTo>
                  <a:pt x="258061" y="2261159"/>
                  <a:pt x="246783" y="2251456"/>
                  <a:pt x="234591" y="2243328"/>
                </a:cubicBezTo>
                <a:cubicBezTo>
                  <a:pt x="242195" y="2205309"/>
                  <a:pt x="263554" y="2173229"/>
                  <a:pt x="222399" y="2145792"/>
                </a:cubicBezTo>
                <a:cubicBezTo>
                  <a:pt x="208457" y="2136497"/>
                  <a:pt x="189887" y="2137664"/>
                  <a:pt x="173631" y="2133600"/>
                </a:cubicBezTo>
                <a:cubicBezTo>
                  <a:pt x="165503" y="2121408"/>
                  <a:pt x="151656" y="2111478"/>
                  <a:pt x="149247" y="2097024"/>
                </a:cubicBezTo>
                <a:cubicBezTo>
                  <a:pt x="143358" y="2061690"/>
                  <a:pt x="176645" y="2050311"/>
                  <a:pt x="198015" y="2036064"/>
                </a:cubicBezTo>
                <a:cubicBezTo>
                  <a:pt x="202079" y="2023872"/>
                  <a:pt x="214980" y="2011420"/>
                  <a:pt x="210207" y="1999488"/>
                </a:cubicBezTo>
                <a:cubicBezTo>
                  <a:pt x="204765" y="1985883"/>
                  <a:pt x="182785" y="1986546"/>
                  <a:pt x="173631" y="1975104"/>
                </a:cubicBezTo>
                <a:cubicBezTo>
                  <a:pt x="165603" y="1965069"/>
                  <a:pt x="165503" y="1950720"/>
                  <a:pt x="161439" y="1938528"/>
                </a:cubicBezTo>
                <a:cubicBezTo>
                  <a:pt x="184662" y="1868859"/>
                  <a:pt x="154472" y="1926917"/>
                  <a:pt x="210207" y="1889760"/>
                </a:cubicBezTo>
                <a:cubicBezTo>
                  <a:pt x="238369" y="1870985"/>
                  <a:pt x="253174" y="1843597"/>
                  <a:pt x="271167" y="1816608"/>
                </a:cubicBezTo>
                <a:cubicBezTo>
                  <a:pt x="277945" y="1755603"/>
                  <a:pt x="265745" y="1712302"/>
                  <a:pt x="307743" y="1670304"/>
                </a:cubicBezTo>
                <a:cubicBezTo>
                  <a:pt x="318104" y="1659943"/>
                  <a:pt x="332127" y="1654048"/>
                  <a:pt x="344319" y="1645920"/>
                </a:cubicBezTo>
                <a:cubicBezTo>
                  <a:pt x="360575" y="1621536"/>
                  <a:pt x="402354" y="1600570"/>
                  <a:pt x="393087" y="1572768"/>
                </a:cubicBezTo>
                <a:cubicBezTo>
                  <a:pt x="386829" y="1553994"/>
                  <a:pt x="375975" y="1510738"/>
                  <a:pt x="356511" y="1499616"/>
                </a:cubicBezTo>
                <a:cubicBezTo>
                  <a:pt x="338519" y="1489335"/>
                  <a:pt x="315655" y="1492450"/>
                  <a:pt x="295551" y="1487424"/>
                </a:cubicBezTo>
                <a:cubicBezTo>
                  <a:pt x="249232" y="1475844"/>
                  <a:pt x="263419" y="1470642"/>
                  <a:pt x="210207" y="1463040"/>
                </a:cubicBezTo>
                <a:cubicBezTo>
                  <a:pt x="169775" y="1457264"/>
                  <a:pt x="128927" y="1454912"/>
                  <a:pt x="88287" y="1450848"/>
                </a:cubicBezTo>
                <a:cubicBezTo>
                  <a:pt x="33423" y="1432560"/>
                  <a:pt x="8023" y="1445768"/>
                  <a:pt x="2943" y="1389888"/>
                </a:cubicBezTo>
                <a:cubicBezTo>
                  <a:pt x="0" y="1357510"/>
                  <a:pt x="2943" y="1324864"/>
                  <a:pt x="2943" y="1292352"/>
                </a:cubicBezTo>
              </a:path>
            </a:pathLst>
          </a:custGeom>
          <a:solidFill>
            <a:srgbClr val="FF0000">
              <a:alpha val="55000"/>
            </a:srgbClr>
          </a:solidFill>
          <a:ln w="349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a:p>
        </p:txBody>
      </p:sp>
      <p:graphicFrame>
        <p:nvGraphicFramePr>
          <p:cNvPr id="9" name="Tabelle 8"/>
          <p:cNvGraphicFramePr>
            <a:graphicFrameLocks noGrp="1"/>
          </p:cNvGraphicFramePr>
          <p:nvPr/>
        </p:nvGraphicFramePr>
        <p:xfrm>
          <a:off x="285720" y="2323150"/>
          <a:ext cx="4714908" cy="1463040"/>
        </p:xfrm>
        <a:graphic>
          <a:graphicData uri="http://schemas.openxmlformats.org/drawingml/2006/table">
            <a:tbl>
              <a:tblPr firstRow="1" bandRow="1">
                <a:tableStyleId>{00A15C55-8517-42AA-B614-E9B94910E393}</a:tableStyleId>
              </a:tblPr>
              <a:tblGrid>
                <a:gridCol w="2357454"/>
                <a:gridCol w="2357454"/>
              </a:tblGrid>
              <a:tr h="142876">
                <a:tc>
                  <a:txBody>
                    <a:bodyPr/>
                    <a:lstStyle/>
                    <a:p>
                      <a:r>
                        <a:rPr lang="de-CH" dirty="0" smtClean="0"/>
                        <a:t>Nordkorea</a:t>
                      </a:r>
                      <a:endParaRPr lang="de-CH" dirty="0"/>
                    </a:p>
                  </a:txBody>
                  <a:tcPr/>
                </a:tc>
                <a:tc>
                  <a:txBody>
                    <a:bodyPr/>
                    <a:lstStyle/>
                    <a:p>
                      <a:endParaRPr lang="de-CH" dirty="0"/>
                    </a:p>
                  </a:txBody>
                  <a:tcPr/>
                </a:tc>
              </a:tr>
              <a:tr h="142876">
                <a:tc>
                  <a:txBody>
                    <a:bodyPr/>
                    <a:lstStyle/>
                    <a:p>
                      <a:r>
                        <a:rPr lang="de-CH" dirty="0" smtClean="0"/>
                        <a:t>Einwohner:</a:t>
                      </a:r>
                      <a:endParaRPr lang="de-CH" dirty="0"/>
                    </a:p>
                  </a:txBody>
                  <a:tcPr/>
                </a:tc>
                <a:tc>
                  <a:txBody>
                    <a:bodyPr/>
                    <a:lstStyle/>
                    <a:p>
                      <a:r>
                        <a:rPr lang="de-CH" dirty="0" smtClean="0"/>
                        <a:t>23 Mio.</a:t>
                      </a:r>
                      <a:endParaRPr lang="de-CH" dirty="0"/>
                    </a:p>
                  </a:txBody>
                  <a:tcPr/>
                </a:tc>
              </a:tr>
              <a:tr h="142876">
                <a:tc>
                  <a:txBody>
                    <a:bodyPr/>
                    <a:lstStyle/>
                    <a:p>
                      <a:r>
                        <a:rPr lang="de-CH" dirty="0" smtClean="0"/>
                        <a:t>Fläche:</a:t>
                      </a:r>
                      <a:endParaRPr lang="de-CH" dirty="0"/>
                    </a:p>
                  </a:txBody>
                  <a:tcPr/>
                </a:tc>
                <a:tc>
                  <a:txBody>
                    <a:bodyPr/>
                    <a:lstStyle/>
                    <a:p>
                      <a:r>
                        <a:rPr lang="de-CH" dirty="0" smtClean="0"/>
                        <a:t>123‘000 km2</a:t>
                      </a:r>
                      <a:endParaRPr lang="de-CH" dirty="0"/>
                    </a:p>
                  </a:txBody>
                  <a:tcPr/>
                </a:tc>
              </a:tr>
              <a:tr h="142876">
                <a:tc>
                  <a:txBody>
                    <a:bodyPr/>
                    <a:lstStyle/>
                    <a:p>
                      <a:r>
                        <a:rPr lang="de-CH" dirty="0" smtClean="0"/>
                        <a:t>Amtssprache:</a:t>
                      </a:r>
                      <a:endParaRPr lang="de-CH" dirty="0"/>
                    </a:p>
                  </a:txBody>
                  <a:tcPr/>
                </a:tc>
                <a:tc>
                  <a:txBody>
                    <a:bodyPr/>
                    <a:lstStyle/>
                    <a:p>
                      <a:r>
                        <a:rPr lang="de-CH" dirty="0" smtClean="0"/>
                        <a:t>koreanisch</a:t>
                      </a:r>
                      <a:endParaRPr lang="de-CH" dirty="0"/>
                    </a:p>
                  </a:txBody>
                  <a:tcPr/>
                </a:tc>
              </a:tr>
            </a:tbl>
          </a:graphicData>
        </a:graphic>
      </p:graphicFrame>
      <p:graphicFrame>
        <p:nvGraphicFramePr>
          <p:cNvPr id="10" name="Tabelle 9"/>
          <p:cNvGraphicFramePr>
            <a:graphicFrameLocks noGrp="1"/>
          </p:cNvGraphicFramePr>
          <p:nvPr/>
        </p:nvGraphicFramePr>
        <p:xfrm>
          <a:off x="285720" y="4323414"/>
          <a:ext cx="4714908" cy="1463040"/>
        </p:xfrm>
        <a:graphic>
          <a:graphicData uri="http://schemas.openxmlformats.org/drawingml/2006/table">
            <a:tbl>
              <a:tblPr firstRow="1" bandRow="1">
                <a:tableStyleId>{5C22544A-7EE6-4342-B048-85BDC9FD1C3A}</a:tableStyleId>
              </a:tblPr>
              <a:tblGrid>
                <a:gridCol w="2357454"/>
                <a:gridCol w="2357454"/>
              </a:tblGrid>
              <a:tr h="142876">
                <a:tc>
                  <a:txBody>
                    <a:bodyPr/>
                    <a:lstStyle/>
                    <a:p>
                      <a:r>
                        <a:rPr lang="de-CH" dirty="0" smtClean="0"/>
                        <a:t>Südkorea</a:t>
                      </a:r>
                      <a:endParaRPr lang="de-CH" dirty="0"/>
                    </a:p>
                  </a:txBody>
                  <a:tcPr/>
                </a:tc>
                <a:tc>
                  <a:txBody>
                    <a:bodyPr/>
                    <a:lstStyle/>
                    <a:p>
                      <a:endParaRPr lang="de-CH" dirty="0"/>
                    </a:p>
                  </a:txBody>
                  <a:tcPr/>
                </a:tc>
              </a:tr>
              <a:tr h="142876">
                <a:tc>
                  <a:txBody>
                    <a:bodyPr/>
                    <a:lstStyle/>
                    <a:p>
                      <a:r>
                        <a:rPr lang="de-CH" dirty="0" smtClean="0"/>
                        <a:t>Einwohner:</a:t>
                      </a:r>
                      <a:endParaRPr lang="de-CH" dirty="0"/>
                    </a:p>
                  </a:txBody>
                  <a:tcPr/>
                </a:tc>
                <a:tc>
                  <a:txBody>
                    <a:bodyPr/>
                    <a:lstStyle/>
                    <a:p>
                      <a:r>
                        <a:rPr lang="de-CH" dirty="0" smtClean="0"/>
                        <a:t>49 Mio.</a:t>
                      </a:r>
                      <a:endParaRPr lang="de-CH" dirty="0"/>
                    </a:p>
                  </a:txBody>
                  <a:tcPr/>
                </a:tc>
              </a:tr>
              <a:tr h="142876">
                <a:tc>
                  <a:txBody>
                    <a:bodyPr/>
                    <a:lstStyle/>
                    <a:p>
                      <a:r>
                        <a:rPr lang="de-CH" dirty="0" smtClean="0"/>
                        <a:t>Fläche:</a:t>
                      </a:r>
                      <a:endParaRPr lang="de-CH" dirty="0"/>
                    </a:p>
                  </a:txBody>
                  <a:tcPr/>
                </a:tc>
                <a:tc>
                  <a:txBody>
                    <a:bodyPr/>
                    <a:lstStyle/>
                    <a:p>
                      <a:r>
                        <a:rPr lang="de-CH" dirty="0" smtClean="0"/>
                        <a:t>99‘000 km2</a:t>
                      </a:r>
                      <a:endParaRPr lang="de-CH" dirty="0"/>
                    </a:p>
                  </a:txBody>
                  <a:tcPr/>
                </a:tc>
              </a:tr>
              <a:tr h="142876">
                <a:tc>
                  <a:txBody>
                    <a:bodyPr/>
                    <a:lstStyle/>
                    <a:p>
                      <a:r>
                        <a:rPr lang="de-CH" dirty="0" smtClean="0"/>
                        <a:t>Amtssprache:</a:t>
                      </a:r>
                      <a:endParaRPr lang="de-CH" dirty="0"/>
                    </a:p>
                  </a:txBody>
                  <a:tcPr/>
                </a:tc>
                <a:tc>
                  <a:txBody>
                    <a:bodyPr/>
                    <a:lstStyle/>
                    <a:p>
                      <a:r>
                        <a:rPr lang="de-CH" dirty="0" smtClean="0"/>
                        <a:t>koreanisch</a:t>
                      </a:r>
                      <a:endParaRPr lang="de-CH" dirty="0"/>
                    </a:p>
                  </a:txBody>
                  <a:tcPr/>
                </a:tc>
              </a:tr>
            </a:tbl>
          </a:graphicData>
        </a:graphic>
      </p:graphicFrame>
      <p:sp>
        <p:nvSpPr>
          <p:cNvPr id="15" name="Rechteck 14"/>
          <p:cNvSpPr/>
          <p:nvPr/>
        </p:nvSpPr>
        <p:spPr>
          <a:xfrm>
            <a:off x="7500958" y="3357562"/>
            <a:ext cx="1000132" cy="500066"/>
          </a:xfrm>
          <a:prstGeom prst="rect">
            <a:avLst/>
          </a:prstGeom>
          <a:blipFill dpi="0" rotWithShape="1">
            <a:blip r:embed="rId7">
              <a:alphaModFix amt="58000"/>
            </a:blip>
            <a:srcRec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Rechteck 15"/>
          <p:cNvSpPr/>
          <p:nvPr/>
        </p:nvSpPr>
        <p:spPr>
          <a:xfrm>
            <a:off x="7586302" y="5727208"/>
            <a:ext cx="1000132" cy="500066"/>
          </a:xfrm>
          <a:prstGeom prst="rect">
            <a:avLst/>
          </a:prstGeom>
          <a:blipFill dpi="0" rotWithShape="1">
            <a:blip r:embed="rId8" cstate="print">
              <a:alphaModFix amt="58000"/>
            </a:blip>
            <a:srcRec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14" name="~PP75.WAV">
            <a:hlinkClick r:id="" action="ppaction://media"/>
          </p:cNvPr>
          <p:cNvPicPr>
            <a:picLocks noRot="1" noChangeAspect="1"/>
          </p:cNvPicPr>
          <p:nvPr>
            <a:wavAudioFile r:embed="rId2" name="~PP75.WAV"/>
          </p:nvPr>
        </p:nvPicPr>
        <p:blipFill>
          <a:blip r:embed="rId9"/>
          <a:stretch>
            <a:fillRect/>
          </a:stretch>
        </p:blipFill>
        <p:spPr>
          <a:xfrm>
            <a:off x="8653463" y="6367463"/>
            <a:ext cx="304800" cy="304800"/>
          </a:xfrm>
          <a:prstGeom prst="rect">
            <a:avLst/>
          </a:prstGeom>
        </p:spPr>
      </p:pic>
    </p:spTree>
    <p:custDataLst>
      <p:tags r:id="rId1"/>
    </p:custDataLst>
  </p:cSld>
  <p:clrMapOvr>
    <a:masterClrMapping/>
  </p:clrMapOvr>
  <p:transition spd="med" advTm="5356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0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10"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5" fill="hold" display="0">
                  <p:stCondLst>
                    <p:cond delay="indefinite"/>
                  </p:stCondLst>
                  <p:endCondLst>
                    <p:cond evt="onPrev" delay="0">
                      <p:tgtEl>
                        <p:sldTgt/>
                      </p:tgtEl>
                    </p:cond>
                    <p:cond evt="onStopAudio" delay="0">
                      <p:tgtEl>
                        <p:sldTgt/>
                      </p:tgtEl>
                    </p:cond>
                  </p:endCondLst>
                </p:cTn>
                <p:tgtEl>
                  <p:spTgt spid="14"/>
                </p:tgtEl>
              </p:cMediaNode>
            </p:audio>
          </p:childTnLst>
        </p:cTn>
      </p:par>
    </p:tnLst>
    <p:bldLst>
      <p:bldP spid="22" grpId="0" animBg="1"/>
      <p:bldP spid="22" grpId="1" animBg="1"/>
      <p:bldP spid="6" grpId="0" animBg="1"/>
      <p:bldP spid="8"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b="-4000"/>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714480" y="1857364"/>
            <a:ext cx="5563029" cy="2876555"/>
          </a:xfrm>
          <a:prstGeom prst="rect">
            <a:avLst/>
          </a:prstGeom>
          <a:noFill/>
          <a:ln w="9525">
            <a:noFill/>
            <a:miter lim="800000"/>
            <a:headEnd/>
            <a:tailEnd/>
          </a:ln>
          <a:effectLst/>
        </p:spPr>
      </p:pic>
      <p:grpSp>
        <p:nvGrpSpPr>
          <p:cNvPr id="2" name="Gruppieren 6"/>
          <p:cNvGrpSpPr/>
          <p:nvPr/>
        </p:nvGrpSpPr>
        <p:grpSpPr>
          <a:xfrm>
            <a:off x="1886754" y="2817588"/>
            <a:ext cx="1951978" cy="327792"/>
            <a:chOff x="2101068" y="2815456"/>
            <a:chExt cx="1951978" cy="327792"/>
          </a:xfrm>
          <a:solidFill>
            <a:schemeClr val="accent1">
              <a:alpha val="68000"/>
            </a:schemeClr>
          </a:solidFill>
        </p:grpSpPr>
        <p:sp>
          <p:nvSpPr>
            <p:cNvPr id="4" name="Flussdiagramm: Grenzstelle 3"/>
            <p:cNvSpPr/>
            <p:nvPr/>
          </p:nvSpPr>
          <p:spPr>
            <a:xfrm>
              <a:off x="2500298" y="2846986"/>
              <a:ext cx="1552748" cy="275242"/>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6" name="Flussdiagramm: Verzögerung 5"/>
            <p:cNvSpPr/>
            <p:nvPr/>
          </p:nvSpPr>
          <p:spPr>
            <a:xfrm rot="10800000">
              <a:off x="2101068" y="2815456"/>
              <a:ext cx="399230" cy="327792"/>
            </a:xfrm>
            <a:prstGeom prst="flowChartDelay">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grpSp>
      <p:pic>
        <p:nvPicPr>
          <p:cNvPr id="8" name="Grafik 7" descr="Bomb Pin complete.JPG"/>
          <p:cNvPicPr>
            <a:picLocks noChangeAspect="1"/>
          </p:cNvPicPr>
          <p:nvPr/>
        </p:nvPicPr>
        <p:blipFill>
          <a:blip r:embed="rId7">
            <a:clrChange>
              <a:clrFrom>
                <a:srgbClr val="FFFFFF"/>
              </a:clrFrom>
              <a:clrTo>
                <a:srgbClr val="FFFFFF">
                  <a:alpha val="0"/>
                </a:srgbClr>
              </a:clrTo>
            </a:clrChange>
          </a:blip>
          <a:stretch>
            <a:fillRect/>
          </a:stretch>
        </p:blipFill>
        <p:spPr>
          <a:xfrm>
            <a:off x="1857356" y="2643182"/>
            <a:ext cx="5286412" cy="609603"/>
          </a:xfrm>
          <a:prstGeom prst="rect">
            <a:avLst/>
          </a:prstGeom>
        </p:spPr>
      </p:pic>
      <p:sp>
        <p:nvSpPr>
          <p:cNvPr id="12" name="Freihandform 11"/>
          <p:cNvSpPr/>
          <p:nvPr/>
        </p:nvSpPr>
        <p:spPr>
          <a:xfrm rot="179428">
            <a:off x="1954924" y="3815588"/>
            <a:ext cx="1240221" cy="306772"/>
          </a:xfrm>
          <a:custGeom>
            <a:avLst/>
            <a:gdLst>
              <a:gd name="connsiteX0" fmla="*/ 0 w 1240221"/>
              <a:gd name="connsiteY0" fmla="*/ 246895 h 246895"/>
              <a:gd name="connsiteX1" fmla="*/ 84083 w 1240221"/>
              <a:gd name="connsiteY1" fmla="*/ 204854 h 246895"/>
              <a:gd name="connsiteX2" fmla="*/ 105104 w 1240221"/>
              <a:gd name="connsiteY2" fmla="*/ 162813 h 246895"/>
              <a:gd name="connsiteX3" fmla="*/ 189186 w 1240221"/>
              <a:gd name="connsiteY3" fmla="*/ 120771 h 246895"/>
              <a:gd name="connsiteX4" fmla="*/ 231228 w 1240221"/>
              <a:gd name="connsiteY4" fmla="*/ 99751 h 246895"/>
              <a:gd name="connsiteX5" fmla="*/ 357352 w 1240221"/>
              <a:gd name="connsiteY5" fmla="*/ 120771 h 246895"/>
              <a:gd name="connsiteX6" fmla="*/ 399393 w 1240221"/>
              <a:gd name="connsiteY6" fmla="*/ 141792 h 246895"/>
              <a:gd name="connsiteX7" fmla="*/ 504497 w 1240221"/>
              <a:gd name="connsiteY7" fmla="*/ 183833 h 246895"/>
              <a:gd name="connsiteX8" fmla="*/ 735724 w 1240221"/>
              <a:gd name="connsiteY8" fmla="*/ 141792 h 246895"/>
              <a:gd name="connsiteX9" fmla="*/ 861848 w 1240221"/>
              <a:gd name="connsiteY9" fmla="*/ 99751 h 246895"/>
              <a:gd name="connsiteX10" fmla="*/ 945931 w 1240221"/>
              <a:gd name="connsiteY10" fmla="*/ 78730 h 246895"/>
              <a:gd name="connsiteX11" fmla="*/ 987973 w 1240221"/>
              <a:gd name="connsiteY11" fmla="*/ 57709 h 246895"/>
              <a:gd name="connsiteX12" fmla="*/ 1093076 w 1240221"/>
              <a:gd name="connsiteY12" fmla="*/ 36689 h 246895"/>
              <a:gd name="connsiteX13" fmla="*/ 1240221 w 1240221"/>
              <a:gd name="connsiteY13" fmla="*/ 15668 h 24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0221" h="246895">
                <a:moveTo>
                  <a:pt x="0" y="246895"/>
                </a:moveTo>
                <a:cubicBezTo>
                  <a:pt x="28028" y="232881"/>
                  <a:pt x="70069" y="232881"/>
                  <a:pt x="84083" y="204854"/>
                </a:cubicBezTo>
                <a:cubicBezTo>
                  <a:pt x="91090" y="190840"/>
                  <a:pt x="92870" y="172601"/>
                  <a:pt x="105104" y="162813"/>
                </a:cubicBezTo>
                <a:cubicBezTo>
                  <a:pt x="129573" y="143238"/>
                  <a:pt x="161159" y="134785"/>
                  <a:pt x="189186" y="120771"/>
                </a:cubicBezTo>
                <a:lnTo>
                  <a:pt x="231228" y="99751"/>
                </a:lnTo>
                <a:cubicBezTo>
                  <a:pt x="273269" y="106758"/>
                  <a:pt x="316003" y="110434"/>
                  <a:pt x="357352" y="120771"/>
                </a:cubicBezTo>
                <a:cubicBezTo>
                  <a:pt x="372552" y="124571"/>
                  <a:pt x="384846" y="135973"/>
                  <a:pt x="399393" y="141792"/>
                </a:cubicBezTo>
                <a:cubicBezTo>
                  <a:pt x="529288" y="193751"/>
                  <a:pt x="405889" y="134531"/>
                  <a:pt x="504497" y="183833"/>
                </a:cubicBezTo>
                <a:cubicBezTo>
                  <a:pt x="608140" y="169027"/>
                  <a:pt x="645617" y="168824"/>
                  <a:pt x="735724" y="141792"/>
                </a:cubicBezTo>
                <a:cubicBezTo>
                  <a:pt x="778170" y="129058"/>
                  <a:pt x="818856" y="110499"/>
                  <a:pt x="861848" y="99751"/>
                </a:cubicBezTo>
                <a:cubicBezTo>
                  <a:pt x="889876" y="92744"/>
                  <a:pt x="918523" y="87866"/>
                  <a:pt x="945931" y="78730"/>
                </a:cubicBezTo>
                <a:cubicBezTo>
                  <a:pt x="960795" y="73775"/>
                  <a:pt x="972908" y="62013"/>
                  <a:pt x="987973" y="57709"/>
                </a:cubicBezTo>
                <a:cubicBezTo>
                  <a:pt x="1022326" y="47894"/>
                  <a:pt x="1058042" y="43696"/>
                  <a:pt x="1093076" y="36689"/>
                </a:cubicBezTo>
                <a:cubicBezTo>
                  <a:pt x="1166453" y="0"/>
                  <a:pt x="1119449" y="15668"/>
                  <a:pt x="1240221" y="15668"/>
                </a:cubicBezTo>
              </a:path>
            </a:pathLst>
          </a:custGeom>
          <a:ln w="53975">
            <a:solidFill>
              <a:srgbClr val="C00000">
                <a:alpha val="51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de-CH" kern="1200">
              <a:solidFill>
                <a:prstClr val="black"/>
              </a:solidFill>
              <a:latin typeface="Calibri"/>
              <a:ea typeface="+mn-ea"/>
              <a:cs typeface="+mn-cs"/>
            </a:endParaRPr>
          </a:p>
        </p:txBody>
      </p:sp>
      <p:sp>
        <p:nvSpPr>
          <p:cNvPr id="14" name="Rechteck 13"/>
          <p:cNvSpPr/>
          <p:nvPr/>
        </p:nvSpPr>
        <p:spPr>
          <a:xfrm>
            <a:off x="3204168" y="3693732"/>
            <a:ext cx="2571768" cy="235334"/>
          </a:xfrm>
          <a:prstGeom prst="rect">
            <a:avLst/>
          </a:prstGeom>
          <a:solidFill>
            <a:srgbClr val="FFC000">
              <a:alpha val="63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grpSp>
        <p:nvGrpSpPr>
          <p:cNvPr id="5" name="Gruppieren 15"/>
          <p:cNvGrpSpPr/>
          <p:nvPr/>
        </p:nvGrpSpPr>
        <p:grpSpPr>
          <a:xfrm>
            <a:off x="1643042" y="2000240"/>
            <a:ext cx="5786478" cy="2928958"/>
            <a:chOff x="1571604" y="1785926"/>
            <a:chExt cx="5786478" cy="2928958"/>
          </a:xfrm>
        </p:grpSpPr>
        <p:sp>
          <p:nvSpPr>
            <p:cNvPr id="3" name="Abgerundetes Rechteck 2"/>
            <p:cNvSpPr/>
            <p:nvPr/>
          </p:nvSpPr>
          <p:spPr>
            <a:xfrm>
              <a:off x="1571604" y="1785926"/>
              <a:ext cx="5786478" cy="2928958"/>
            </a:xfrm>
            <a:prstGeom prst="roundRect">
              <a:avLst/>
            </a:prstGeom>
            <a:solidFill>
              <a:schemeClr val="bg2">
                <a:lumMod val="50000"/>
              </a:schemeClr>
            </a:solidFill>
            <a:ln w="44450">
              <a:solidFill>
                <a:schemeClr val="bg2">
                  <a:lumMod val="50000"/>
                </a:schemeClr>
              </a:solidFill>
            </a:ln>
            <a:scene3d>
              <a:camera prst="orthographicFront"/>
              <a:lightRig rig="sunrise" dir="t"/>
            </a:scene3d>
            <a:sp3d prstMaterial="matte">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15" name="Textfeld 14"/>
            <p:cNvSpPr txBox="1"/>
            <p:nvPr/>
          </p:nvSpPr>
          <p:spPr>
            <a:xfrm>
              <a:off x="1899396" y="2592764"/>
              <a:ext cx="5000660" cy="1107996"/>
            </a:xfrm>
            <a:prstGeom prst="rect">
              <a:avLst/>
            </a:prstGeom>
            <a:noFill/>
          </p:spPr>
          <p:txBody>
            <a:bodyPr wrap="square" rtlCol="0">
              <a:spAutoFit/>
            </a:bodyPr>
            <a:lstStyle/>
            <a:p>
              <a:pPr algn="ctr" rtl="0"/>
              <a:r>
                <a:rPr lang="de-CH" sz="6600" kern="1200" dirty="0">
                  <a:solidFill>
                    <a:prstClr val="black"/>
                  </a:solidFill>
                  <a:latin typeface="28 Days Later" pitchFamily="34" charset="0"/>
                  <a:ea typeface="+mn-ea"/>
                  <a:cs typeface="+mn-cs"/>
                </a:rPr>
                <a:t>SPRENGSTOFF</a:t>
              </a:r>
            </a:p>
          </p:txBody>
        </p:sp>
      </p:grpSp>
      <p:pic>
        <p:nvPicPr>
          <p:cNvPr id="18" name="Grafik 17" descr="boom.png"/>
          <p:cNvPicPr>
            <a:picLocks noChangeAspect="1"/>
          </p:cNvPicPr>
          <p:nvPr/>
        </p:nvPicPr>
        <p:blipFill>
          <a:blip r:embed="rId8"/>
          <a:stretch>
            <a:fillRect/>
          </a:stretch>
        </p:blipFill>
        <p:spPr>
          <a:xfrm rot="2588266">
            <a:off x="1058595" y="-155844"/>
            <a:ext cx="7539628" cy="7539628"/>
          </a:xfrm>
          <a:prstGeom prst="rect">
            <a:avLst/>
          </a:prstGeom>
        </p:spPr>
      </p:pic>
      <p:sp>
        <p:nvSpPr>
          <p:cNvPr id="17" name="Rectangle 2"/>
          <p:cNvSpPr txBox="1">
            <a:spLocks noChangeArrowheads="1"/>
          </p:cNvSpPr>
          <p:nvPr/>
        </p:nvSpPr>
        <p:spPr>
          <a:xfrm>
            <a:off x="642910" y="500043"/>
            <a:ext cx="7772400" cy="928694"/>
          </a:xfrm>
          <a:prstGeom prst="rect">
            <a:avLst/>
          </a:prstGeom>
        </p:spPr>
        <p:txBody>
          <a:bodyPr/>
          <a:lstStyle/>
          <a:p>
            <a:pPr algn="ctr" rtl="0">
              <a:spcBef>
                <a:spcPct val="0"/>
              </a:spcBef>
              <a:defRPr/>
            </a:pPr>
            <a:r>
              <a:rPr lang="de-DE" sz="4400" kern="1200" dirty="0">
                <a:solidFill>
                  <a:prstClr val="black"/>
                </a:solidFill>
                <a:latin typeface="CuxhavenTimes" pitchFamily="2" charset="0"/>
                <a:ea typeface="+mn-ea"/>
                <a:cs typeface="+mn-cs"/>
              </a:rPr>
              <a:t>Das Attentat vom 20. Juli 1944 </a:t>
            </a:r>
          </a:p>
        </p:txBody>
      </p:sp>
      <p:pic>
        <p:nvPicPr>
          <p:cNvPr id="27" name="~PP259.WAV">
            <a:hlinkClick r:id="" action="ppaction://media"/>
          </p:cNvPr>
          <p:cNvPicPr>
            <a:picLocks noRot="1" noChangeAspect="1"/>
          </p:cNvPicPr>
          <p:nvPr>
            <a:wavAudioFile r:embed="rId2" name="~PP259.WAV"/>
          </p:nvPr>
        </p:nvPicPr>
        <p:blipFill>
          <a:blip r:embed="rId9"/>
          <a:stretch>
            <a:fillRect/>
          </a:stretch>
        </p:blipFill>
        <p:spPr>
          <a:xfrm>
            <a:off x="8653463" y="6367463"/>
            <a:ext cx="304800" cy="304800"/>
          </a:xfrm>
          <a:prstGeom prst="rect">
            <a:avLst/>
          </a:prstGeom>
        </p:spPr>
      </p:pic>
    </p:spTree>
    <p:custDataLst>
      <p:tags r:id="rId1"/>
    </p:custDataLst>
  </p:cSld>
  <p:clrMapOvr>
    <a:masterClrMapping/>
  </p:clrMapOvr>
  <p:transition advTm="4990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iterate type="lt">
                                    <p:tmPct val="0"/>
                                  </p:iterate>
                                  <p:childTnLst>
                                    <p:set>
                                      <p:cBhvr>
                                        <p:cTn id="15" dur="1" fill="hold">
                                          <p:stCondLst>
                                            <p:cond delay="0"/>
                                          </p:stCondLst>
                                        </p:cTn>
                                        <p:tgtEl>
                                          <p:spTgt spid="2050"/>
                                        </p:tgtEl>
                                        <p:attrNameLst>
                                          <p:attrName>style.visibility</p:attrName>
                                        </p:attrNameLst>
                                      </p:cBhvr>
                                      <p:to>
                                        <p:strVal val="visible"/>
                                      </p:to>
                                    </p:set>
                                    <p:anim calcmode="lin" valueType="num">
                                      <p:cBhvr>
                                        <p:cTn id="16" dur="1000" fill="hold"/>
                                        <p:tgtEl>
                                          <p:spTgt spid="2050"/>
                                        </p:tgtEl>
                                        <p:attrNameLst>
                                          <p:attrName>ppt_w</p:attrName>
                                        </p:attrNameLst>
                                      </p:cBhvr>
                                      <p:tavLst>
                                        <p:tav tm="0">
                                          <p:val>
                                            <p:fltVal val="0"/>
                                          </p:val>
                                        </p:tav>
                                        <p:tav tm="100000">
                                          <p:val>
                                            <p:strVal val="#ppt_w"/>
                                          </p:val>
                                        </p:tav>
                                      </p:tavLst>
                                    </p:anim>
                                    <p:anim calcmode="lin" valueType="num">
                                      <p:cBhvr>
                                        <p:cTn id="17" dur="1000" fill="hold"/>
                                        <p:tgtEl>
                                          <p:spTgt spid="2050"/>
                                        </p:tgtEl>
                                        <p:attrNameLst>
                                          <p:attrName>ppt_h</p:attrName>
                                        </p:attrNameLst>
                                      </p:cBhvr>
                                      <p:tavLst>
                                        <p:tav tm="0">
                                          <p:val>
                                            <p:fltVal val="0"/>
                                          </p:val>
                                        </p:tav>
                                        <p:tav tm="100000">
                                          <p:val>
                                            <p:strVal val="#ppt_h"/>
                                          </p:val>
                                        </p:tav>
                                      </p:tavLst>
                                    </p:anim>
                                    <p:animEffect transition="in" filter="fade">
                                      <p:cBhvr>
                                        <p:cTn id="18" dur="1000"/>
                                        <p:tgtEl>
                                          <p:spTgt spid="2050"/>
                                        </p:tgtEl>
                                      </p:cBhvr>
                                    </p:animEffect>
                                  </p:childTnLst>
                                </p:cTn>
                              </p:par>
                              <p:par>
                                <p:cTn id="19" presetID="10" presetClass="exit" presetSubtype="0" fill="hold" nodeType="withEffect">
                                  <p:stCondLst>
                                    <p:cond delay="0"/>
                                  </p:stCondLst>
                                  <p:childTnLst>
                                    <p:animEffect transition="out" filter="fade">
                                      <p:cBhvr>
                                        <p:cTn id="20" dur="3000"/>
                                        <p:tgtEl>
                                          <p:spTgt spid="8"/>
                                        </p:tgtEl>
                                      </p:cBhvr>
                                    </p:animEffect>
                                    <p:set>
                                      <p:cBhvr>
                                        <p:cTn id="21" dur="1" fill="hold">
                                          <p:stCondLst>
                                            <p:cond delay="2999"/>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1000"/>
                                        <p:tgtEl>
                                          <p:spTgt spid="2"/>
                                        </p:tgtEl>
                                      </p:cBhvr>
                                    </p:animEffect>
                                    <p:set>
                                      <p:cBhvr>
                                        <p:cTn id="31" dur="1" fill="hold">
                                          <p:stCondLst>
                                            <p:cond delay="999"/>
                                          </p:stCondLst>
                                        </p:cTn>
                                        <p:tgtEl>
                                          <p:spTgt spid="2"/>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3"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trips(upRight)">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5" presetClass="emph" presetSubtype="0" fill="hold" nodeType="clickEffect">
                                  <p:stCondLst>
                                    <p:cond delay="0"/>
                                  </p:stCondLst>
                                  <p:iterate type="lt">
                                    <p:tmPct val="0"/>
                                  </p:iterate>
                                  <p:childTnLst>
                                    <p:animClr clrSpc="hsl">
                                      <p:cBhvr override="childStyle">
                                        <p:cTn id="43" dur="500" fill="hold"/>
                                        <p:tgtEl>
                                          <p:spTgt spid="2050"/>
                                        </p:tgtEl>
                                        <p:attrNameLst>
                                          <p:attrName>style.color</p:attrName>
                                        </p:attrNameLst>
                                      </p:cBhvr>
                                      <p:by>
                                        <p:hsl h="0" s="-70588" l="0"/>
                                      </p:by>
                                    </p:animClr>
                                    <p:animClr clrSpc="hsl">
                                      <p:cBhvr>
                                        <p:cTn id="44" dur="500" fill="hold"/>
                                        <p:tgtEl>
                                          <p:spTgt spid="2050"/>
                                        </p:tgtEl>
                                        <p:attrNameLst>
                                          <p:attrName>fillcolor</p:attrName>
                                        </p:attrNameLst>
                                      </p:cBhvr>
                                      <p:by>
                                        <p:hsl h="0" s="-70588" l="0"/>
                                      </p:by>
                                    </p:animClr>
                                    <p:animClr clrSpc="hsl">
                                      <p:cBhvr>
                                        <p:cTn id="45" dur="500" fill="hold"/>
                                        <p:tgtEl>
                                          <p:spTgt spid="2050"/>
                                        </p:tgtEl>
                                        <p:attrNameLst>
                                          <p:attrName>stroke.color</p:attrName>
                                        </p:attrNameLst>
                                      </p:cBhvr>
                                      <p:by>
                                        <p:hsl h="0" s="-70588" l="0"/>
                                      </p:by>
                                    </p:animClr>
                                    <p:set>
                                      <p:cBhvr>
                                        <p:cTn id="46" dur="500" fill="hold"/>
                                        <p:tgtEl>
                                          <p:spTgt spid="2050"/>
                                        </p:tgtEl>
                                        <p:attrNameLst>
                                          <p:attrName>fill.type</p:attrName>
                                        </p:attrNameLst>
                                      </p:cBhvr>
                                      <p:to>
                                        <p:strVal val="solid"/>
                                      </p:to>
                                    </p:set>
                                  </p:childTnLst>
                                </p:cTn>
                              </p:par>
                              <p:par>
                                <p:cTn id="47" presetID="10" presetClass="exit" presetSubtype="0" fill="hold" grpId="1" nodeType="withEffect">
                                  <p:stCondLst>
                                    <p:cond delay="0"/>
                                  </p:stCondLst>
                                  <p:childTnLst>
                                    <p:animEffect transition="out" filter="fade">
                                      <p:cBhvr>
                                        <p:cTn id="48" dur="1000"/>
                                        <p:tgtEl>
                                          <p:spTgt spid="12"/>
                                        </p:tgtEl>
                                      </p:cBhvr>
                                    </p:animEffect>
                                    <p:set>
                                      <p:cBhvr>
                                        <p:cTn id="49" dur="1" fill="hold">
                                          <p:stCondLst>
                                            <p:cond delay="9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14"/>
                                        </p:tgtEl>
                                      </p:cBhvr>
                                    </p:animEffect>
                                    <p:set>
                                      <p:cBhvr>
                                        <p:cTn id="52" dur="1" fill="hold">
                                          <p:stCondLst>
                                            <p:cond delay="999"/>
                                          </p:stCondLst>
                                        </p:cTn>
                                        <p:tgtEl>
                                          <p:spTgt spid="14"/>
                                        </p:tgtEl>
                                        <p:attrNameLst>
                                          <p:attrName>style.visibility</p:attrName>
                                        </p:attrNameLst>
                                      </p:cBhvr>
                                      <p:to>
                                        <p:strVal val="hidden"/>
                                      </p:to>
                                    </p:set>
                                  </p:childTnLst>
                                </p:cTn>
                              </p:par>
                              <p:par>
                                <p:cTn id="53" presetID="0" presetClass="path" presetSubtype="0" fill="hold" nodeType="withEffect">
                                  <p:stCondLst>
                                    <p:cond delay="0"/>
                                  </p:stCondLst>
                                  <p:iterate type="lt">
                                    <p:tmPct val="0"/>
                                  </p:iterate>
                                  <p:childTnLst>
                                    <p:animMotion origin="layout" path="M 0.06875 0.16586 C 0.00105 0.16956 -0.24531 0.19732 -0.33576 0.1876 C -0.42621 0.17789 -0.46753 0.13486 -0.47361 0.1078 C -0.47968 0.08073 -0.45225 0.04095 -0.37257 0.02522 C -0.29288 0.00949 -0.07395 0.0155 0.00452 0.01296 " pathEditMode="relative" rAng="0" ptsTypes="aaaaa">
                                      <p:cBhvr>
                                        <p:cTn id="54" dur="3000" fill="hold"/>
                                        <p:tgtEl>
                                          <p:spTgt spid="2050"/>
                                        </p:tgtEl>
                                        <p:attrNameLst>
                                          <p:attrName>ppt_x</p:attrName>
                                          <p:attrName>ppt_y</p:attrName>
                                        </p:attrNameLst>
                                      </p:cBhvr>
                                      <p:rCtr x="-274" y="-62"/>
                                    </p:animMotion>
                                  </p:childTnLst>
                                </p:cTn>
                              </p:par>
                              <p:par>
                                <p:cTn id="55" presetID="6" presetClass="emph" presetSubtype="0" fill="hold" nodeType="withEffect">
                                  <p:stCondLst>
                                    <p:cond delay="0"/>
                                  </p:stCondLst>
                                  <p:iterate type="lt">
                                    <p:tmPct val="0"/>
                                  </p:iterate>
                                  <p:childTnLst>
                                    <p:animScale>
                                      <p:cBhvr>
                                        <p:cTn id="56" dur="3000" fill="hold"/>
                                        <p:tgtEl>
                                          <p:spTgt spid="2050"/>
                                        </p:tgtEl>
                                      </p:cBhvr>
                                      <p:by x="100000" y="10000"/>
                                    </p:animScale>
                                  </p:childTnLst>
                                </p:cTn>
                              </p:par>
                              <p:par>
                                <p:cTn id="57" presetID="10" presetClass="entr" presetSubtype="0"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0"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67" fill="hold" display="0">
                  <p:stCondLst>
                    <p:cond delay="indefinite"/>
                  </p:stCondLst>
                  <p:endCondLst>
                    <p:cond evt="onPrev" delay="0">
                      <p:tgtEl>
                        <p:sldTgt/>
                      </p:tgtEl>
                    </p:cond>
                    <p:cond evt="onStopAudio" delay="0">
                      <p:tgtEl>
                        <p:sldTgt/>
                      </p:tgtEl>
                    </p:cond>
                  </p:endCondLst>
                </p:cTn>
                <p:tgtEl>
                  <p:spTgt spid="27"/>
                </p:tgtEl>
              </p:cMediaNode>
            </p:audio>
          </p:childTnLst>
        </p:cTn>
      </p:par>
    </p:tnLst>
    <p:bldLst>
      <p:bldP spid="12" grpId="0" animBg="1"/>
      <p:bldP spid="12" grpId="1" animBg="1"/>
      <p:bldP spid="14" grpId="0" animBg="1"/>
      <p:bldP spid="1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a:duotone>
              <a:prstClr val="black"/>
              <a:srgbClr val="D9C3A5">
                <a:tint val="50000"/>
                <a:satMod val="180000"/>
              </a:srgbClr>
            </a:duotone>
          </a:blip>
          <a:srcRect/>
          <a:stretch>
            <a:fillRect/>
          </a:stretch>
        </p:blipFill>
        <p:spPr bwMode="auto">
          <a:xfrm>
            <a:off x="285720" y="1285860"/>
            <a:ext cx="8634656" cy="4267210"/>
          </a:xfrm>
          <a:prstGeom prst="rect">
            <a:avLst/>
          </a:prstGeom>
          <a:noFill/>
          <a:ln w="9525">
            <a:noFill/>
            <a:miter lim="800000"/>
            <a:headEnd/>
            <a:tailEnd/>
          </a:ln>
          <a:effectLst/>
        </p:spPr>
      </p:pic>
      <p:grpSp>
        <p:nvGrpSpPr>
          <p:cNvPr id="2" name="Gruppieren 6"/>
          <p:cNvGrpSpPr/>
          <p:nvPr/>
        </p:nvGrpSpPr>
        <p:grpSpPr>
          <a:xfrm>
            <a:off x="6257932" y="1720832"/>
            <a:ext cx="581031" cy="499187"/>
            <a:chOff x="6257932" y="1720832"/>
            <a:chExt cx="581031" cy="499187"/>
          </a:xfrm>
        </p:grpSpPr>
        <p:sp>
          <p:nvSpPr>
            <p:cNvPr id="5" name="Parallelogramm 4"/>
            <p:cNvSpPr/>
            <p:nvPr/>
          </p:nvSpPr>
          <p:spPr>
            <a:xfrm rot="10800000">
              <a:off x="6257932" y="1852601"/>
              <a:ext cx="581031" cy="152402"/>
            </a:xfrm>
            <a:prstGeom prst="parallelogram">
              <a:avLst>
                <a:gd name="adj" fmla="val 26666"/>
              </a:avLst>
            </a:prstGeom>
            <a:solidFill>
              <a:schemeClr val="accent1">
                <a:lumMod val="75000"/>
              </a:schemeClr>
            </a:solidFill>
            <a:ln w="25400">
              <a:solidFill>
                <a:schemeClr val="accent1">
                  <a:lumMod val="75000"/>
                </a:schemeClr>
              </a:solidFill>
            </a:ln>
            <a:effectLst/>
            <a:scene3d>
              <a:camera prst="orthographicFront">
                <a:rot lat="0" lon="10800000" rev="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6" name="Parallelogramm 5"/>
            <p:cNvSpPr/>
            <p:nvPr/>
          </p:nvSpPr>
          <p:spPr>
            <a:xfrm rot="4190380">
              <a:off x="6320564" y="1805558"/>
              <a:ext cx="499187" cy="329735"/>
            </a:xfrm>
            <a:prstGeom prst="parallelogram">
              <a:avLst>
                <a:gd name="adj" fmla="val 40555"/>
              </a:avLst>
            </a:prstGeom>
            <a:solidFill>
              <a:schemeClr val="accent1">
                <a:lumMod val="75000"/>
              </a:schemeClr>
            </a:solidFill>
            <a:ln w="25400">
              <a:solidFill>
                <a:schemeClr val="accent1">
                  <a:lumMod val="75000"/>
                </a:schemeClr>
              </a:solidFill>
            </a:ln>
            <a:effectLst/>
            <a:scene3d>
              <a:camera prst="orthographicFront">
                <a:rot lat="0" lon="0" rev="0"/>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grpSp>
      <p:grpSp>
        <p:nvGrpSpPr>
          <p:cNvPr id="3" name="Gruppieren 13"/>
          <p:cNvGrpSpPr/>
          <p:nvPr/>
        </p:nvGrpSpPr>
        <p:grpSpPr>
          <a:xfrm>
            <a:off x="5726003" y="2233288"/>
            <a:ext cx="860907" cy="477853"/>
            <a:chOff x="5726003" y="2233288"/>
            <a:chExt cx="860907" cy="477853"/>
          </a:xfrm>
        </p:grpSpPr>
        <p:sp>
          <p:nvSpPr>
            <p:cNvPr id="8" name="Parallelogramm 7"/>
            <p:cNvSpPr/>
            <p:nvPr/>
          </p:nvSpPr>
          <p:spPr>
            <a:xfrm rot="2862528">
              <a:off x="6013831" y="2380546"/>
              <a:ext cx="362148" cy="198981"/>
            </a:xfrm>
            <a:prstGeom prst="parallelogram">
              <a:avLst>
                <a:gd name="adj" fmla="val 42600"/>
              </a:avLst>
            </a:prstGeom>
            <a:solidFill>
              <a:schemeClr val="accent2">
                <a:lumMod val="75000"/>
              </a:schemeClr>
            </a:soli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9" name="Parallelogramm 8"/>
            <p:cNvSpPr/>
            <p:nvPr/>
          </p:nvSpPr>
          <p:spPr>
            <a:xfrm rot="2682512">
              <a:off x="5726003" y="2294485"/>
              <a:ext cx="213752" cy="159784"/>
            </a:xfrm>
            <a:prstGeom prst="parallelogram">
              <a:avLst>
                <a:gd name="adj" fmla="val 42600"/>
              </a:avLst>
            </a:prstGeom>
            <a:solidFill>
              <a:schemeClr val="accent2">
                <a:lumMod val="75000"/>
              </a:schemeClr>
            </a:soli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11" name="Parallelogramm 10"/>
            <p:cNvSpPr/>
            <p:nvPr/>
          </p:nvSpPr>
          <p:spPr>
            <a:xfrm rot="2862528">
              <a:off x="6282393" y="2508136"/>
              <a:ext cx="309621" cy="96389"/>
            </a:xfrm>
            <a:prstGeom prst="parallelogram">
              <a:avLst>
                <a:gd name="adj" fmla="val 42600"/>
              </a:avLst>
            </a:prstGeom>
            <a:solidFill>
              <a:schemeClr val="accent2">
                <a:lumMod val="75000"/>
              </a:schemeClr>
            </a:soli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12" name="Parallelogramm 11"/>
            <p:cNvSpPr/>
            <p:nvPr/>
          </p:nvSpPr>
          <p:spPr>
            <a:xfrm rot="2682512">
              <a:off x="5914118" y="2233288"/>
              <a:ext cx="213752" cy="159784"/>
            </a:xfrm>
            <a:prstGeom prst="parallelogram">
              <a:avLst>
                <a:gd name="adj" fmla="val 42600"/>
              </a:avLst>
            </a:prstGeom>
            <a:solidFill>
              <a:schemeClr val="accent2">
                <a:lumMod val="50000"/>
              </a:schemeClr>
            </a:solidFill>
            <a:ln w="31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13" name="Parallelogramm 12"/>
            <p:cNvSpPr/>
            <p:nvPr/>
          </p:nvSpPr>
          <p:spPr>
            <a:xfrm rot="2954449">
              <a:off x="6416802" y="2457044"/>
              <a:ext cx="255703" cy="84512"/>
            </a:xfrm>
            <a:prstGeom prst="parallelogram">
              <a:avLst>
                <a:gd name="adj" fmla="val 42600"/>
              </a:avLst>
            </a:prstGeom>
            <a:solidFill>
              <a:schemeClr val="accent2">
                <a:lumMod val="50000"/>
              </a:schemeClr>
            </a:solidFill>
            <a:ln w="2222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grpSp>
      <p:sp>
        <p:nvSpPr>
          <p:cNvPr id="15" name="Textfeld 14"/>
          <p:cNvSpPr txBox="1"/>
          <p:nvPr/>
        </p:nvSpPr>
        <p:spPr>
          <a:xfrm>
            <a:off x="3857620" y="214290"/>
            <a:ext cx="1428760" cy="369332"/>
          </a:xfrm>
          <a:prstGeom prst="rect">
            <a:avLst/>
          </a:prstGeom>
          <a:noFill/>
        </p:spPr>
        <p:txBody>
          <a:bodyPr wrap="square" rtlCol="0">
            <a:spAutoFit/>
          </a:bodyPr>
          <a:lstStyle/>
          <a:p>
            <a:pPr algn="l" rtl="0"/>
            <a:r>
              <a:rPr lang="de-CH" kern="1200" dirty="0">
                <a:solidFill>
                  <a:prstClr val="black">
                    <a:lumMod val="85000"/>
                    <a:lumOff val="15000"/>
                  </a:prstClr>
                </a:solidFill>
                <a:latin typeface="CuxhavenTimes" pitchFamily="2" charset="0"/>
                <a:ea typeface="+mn-ea"/>
                <a:cs typeface="+mn-cs"/>
              </a:rPr>
              <a:t>20. Juli 1944</a:t>
            </a:r>
          </a:p>
        </p:txBody>
      </p:sp>
      <p:pic>
        <p:nvPicPr>
          <p:cNvPr id="16" name="Grafik 15" descr="bunker.jpg"/>
          <p:cNvPicPr>
            <a:picLocks noChangeAspect="1"/>
          </p:cNvPicPr>
          <p:nvPr/>
        </p:nvPicPr>
        <p:blipFill>
          <a:blip r:embed="rId6"/>
          <a:stretch>
            <a:fillRect/>
          </a:stretch>
        </p:blipFill>
        <p:spPr>
          <a:xfrm>
            <a:off x="4857752" y="0"/>
            <a:ext cx="3595686" cy="2849581"/>
          </a:xfrm>
          <a:prstGeom prst="rect">
            <a:avLst/>
          </a:prstGeom>
        </p:spPr>
      </p:pic>
      <p:pic>
        <p:nvPicPr>
          <p:cNvPr id="17" name="Grafik 16" descr="wschanze1.jpg"/>
          <p:cNvPicPr>
            <a:picLocks noChangeAspect="1"/>
          </p:cNvPicPr>
          <p:nvPr/>
        </p:nvPicPr>
        <p:blipFill>
          <a:blip r:embed="rId7"/>
          <a:stretch>
            <a:fillRect/>
          </a:stretch>
        </p:blipFill>
        <p:spPr>
          <a:xfrm>
            <a:off x="3786182" y="1000108"/>
            <a:ext cx="3929073" cy="2946805"/>
          </a:xfrm>
          <a:prstGeom prst="rect">
            <a:avLst/>
          </a:prstGeom>
        </p:spPr>
      </p:pic>
      <p:pic>
        <p:nvPicPr>
          <p:cNvPr id="22" name="~PP1798.WAV">
            <a:hlinkClick r:id="" action="ppaction://media"/>
          </p:cNvPr>
          <p:cNvPicPr>
            <a:picLocks noRot="1" noChangeAspect="1"/>
          </p:cNvPicPr>
          <p:nvPr>
            <a:wavAudioFile r:embed="rId2" name="~PP1798.WAV"/>
          </p:nvPr>
        </p:nvPicPr>
        <p:blipFill>
          <a:blip r:embed="rId8"/>
          <a:stretch>
            <a:fillRect/>
          </a:stretch>
        </p:blipFill>
        <p:spPr>
          <a:xfrm>
            <a:off x="8653463" y="6367463"/>
            <a:ext cx="304800" cy="304800"/>
          </a:xfrm>
          <a:prstGeom prst="rect">
            <a:avLst/>
          </a:prstGeom>
        </p:spPr>
      </p:pic>
    </p:spTree>
    <p:custDataLst>
      <p:tags r:id="rId1"/>
    </p:custDataLst>
  </p:cSld>
  <p:clrMapOvr>
    <a:masterClrMapping/>
  </p:clrMapOvr>
  <p:transition advTm="363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p:stCondLst>
                              <p:cond delay="0"/>
                            </p:stCondLst>
                            <p:childTnLst>
                              <p:par>
                                <p:cTn id="12" presetID="35" presetClass="emph" presetSubtype="0" fill="hold" nodeType="afterEffect">
                                  <p:stCondLst>
                                    <p:cond delay="0"/>
                                  </p:stCondLst>
                                  <p:childTnLst>
                                    <p:anim calcmode="discrete" valueType="str">
                                      <p:cBhvr>
                                        <p:cTn id="13"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4" fill="hold">
                            <p:stCondLst>
                              <p:cond delay="1000"/>
                            </p:stCondLst>
                            <p:childTnLst>
                              <p:par>
                                <p:cTn id="15" presetID="35" presetClass="emph" presetSubtype="0" fill="hold" nodeType="afterEffect">
                                  <p:stCondLst>
                                    <p:cond delay="0"/>
                                  </p:stCondLst>
                                  <p:childTnLst>
                                    <p:anim calcmode="discrete" valueType="str">
                                      <p:cBhvr>
                                        <p:cTn id="16"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7" fill="hold">
                            <p:stCondLst>
                              <p:cond delay="2000"/>
                            </p:stCondLst>
                            <p:childTnLst>
                              <p:par>
                                <p:cTn id="18" presetID="35" presetClass="emph" presetSubtype="0" fill="hold" nodeType="afterEffect">
                                  <p:stCondLst>
                                    <p:cond delay="0"/>
                                  </p:stCondLst>
                                  <p:childTnLst>
                                    <p:anim calcmode="discrete" valueType="str">
                                      <p:cBhvr>
                                        <p:cTn id="19" dur="10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3000"/>
                            </p:stCondLst>
                            <p:childTnLst>
                              <p:par>
                                <p:cTn id="21" presetID="35" presetClass="emph" presetSubtype="0" fill="hold" nodeType="afterEffect">
                                  <p:stCondLst>
                                    <p:cond delay="0"/>
                                  </p:stCondLst>
                                  <p:childTnLst>
                                    <p:anim calcmode="discrete" valueType="str">
                                      <p:cBhvr>
                                        <p:cTn id="22" dur="1000" fill="hold"/>
                                        <p:tgtEl>
                                          <p:spTgt spid="2"/>
                                        </p:tgtEl>
                                        <p:attrNameLst>
                                          <p:attrName>style.visibility</p:attrName>
                                        </p:attrNameLst>
                                      </p:cBhvr>
                                      <p:tavLst>
                                        <p:tav tm="0">
                                          <p:val>
                                            <p:strVal val="hidden"/>
                                          </p:val>
                                        </p:tav>
                                        <p:tav tm="50000">
                                          <p:val>
                                            <p:strVal val="visible"/>
                                          </p:val>
                                        </p:tav>
                                      </p:tavLst>
                                    </p:anim>
                                  </p:childTnLst>
                                </p:cTn>
                              </p:par>
                              <p:par>
                                <p:cTn id="23" presetID="53"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2000" fill="hold"/>
                                        <p:tgtEl>
                                          <p:spTgt spid="16"/>
                                        </p:tgtEl>
                                        <p:attrNameLst>
                                          <p:attrName>ppt_w</p:attrName>
                                        </p:attrNameLst>
                                      </p:cBhvr>
                                      <p:tavLst>
                                        <p:tav tm="0">
                                          <p:val>
                                            <p:fltVal val="0"/>
                                          </p:val>
                                        </p:tav>
                                        <p:tav tm="100000">
                                          <p:val>
                                            <p:strVal val="#ppt_w"/>
                                          </p:val>
                                        </p:tav>
                                      </p:tavLst>
                                    </p:anim>
                                    <p:anim calcmode="lin" valueType="num">
                                      <p:cBhvr>
                                        <p:cTn id="26" dur="2000" fill="hold"/>
                                        <p:tgtEl>
                                          <p:spTgt spid="16"/>
                                        </p:tgtEl>
                                        <p:attrNameLst>
                                          <p:attrName>ppt_h</p:attrName>
                                        </p:attrNameLst>
                                      </p:cBhvr>
                                      <p:tavLst>
                                        <p:tav tm="0">
                                          <p:val>
                                            <p:fltVal val="0"/>
                                          </p:val>
                                        </p:tav>
                                        <p:tav tm="100000">
                                          <p:val>
                                            <p:strVal val="#ppt_h"/>
                                          </p:val>
                                        </p:tav>
                                      </p:tavLst>
                                    </p:anim>
                                    <p:animEffect transition="in" filter="fade">
                                      <p:cBhvr>
                                        <p:cTn id="27" dur="2000"/>
                                        <p:tgtEl>
                                          <p:spTgt spid="16"/>
                                        </p:tgtEl>
                                      </p:cBhvr>
                                    </p:animEffect>
                                  </p:childTnLst>
                                </p:cTn>
                              </p:par>
                            </p:childTnLst>
                          </p:cTn>
                        </p:par>
                        <p:par>
                          <p:cTn id="28" fill="hold">
                            <p:stCondLst>
                              <p:cond delay="5000"/>
                            </p:stCondLst>
                            <p:childTnLst>
                              <p:par>
                                <p:cTn id="29" presetID="1" presetClass="exit" presetSubtype="0" fill="hold" nodeType="afterEffect">
                                  <p:stCondLst>
                                    <p:cond delay="0"/>
                                  </p:stCondLst>
                                  <p:childTnLst>
                                    <p:set>
                                      <p:cBhvr>
                                        <p:cTn id="30" dur="1" fill="hold">
                                          <p:stCondLst>
                                            <p:cond delay="0"/>
                                          </p:stCondLst>
                                        </p:cTn>
                                        <p:tgtEl>
                                          <p:spTgt spid="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3" presetClass="exit" presetSubtype="0" fill="hold" nodeType="clickEffect">
                                  <p:stCondLst>
                                    <p:cond delay="0"/>
                                  </p:stCondLst>
                                  <p:childTnLst>
                                    <p:anim calcmode="lin" valueType="num">
                                      <p:cBhvr>
                                        <p:cTn id="34" dur="2000"/>
                                        <p:tgtEl>
                                          <p:spTgt spid="16"/>
                                        </p:tgtEl>
                                        <p:attrNameLst>
                                          <p:attrName>ppt_w</p:attrName>
                                        </p:attrNameLst>
                                      </p:cBhvr>
                                      <p:tavLst>
                                        <p:tav tm="0">
                                          <p:val>
                                            <p:strVal val="ppt_w"/>
                                          </p:val>
                                        </p:tav>
                                        <p:tav tm="100000">
                                          <p:val>
                                            <p:fltVal val="0"/>
                                          </p:val>
                                        </p:tav>
                                      </p:tavLst>
                                    </p:anim>
                                    <p:anim calcmode="lin" valueType="num">
                                      <p:cBhvr>
                                        <p:cTn id="35" dur="2000"/>
                                        <p:tgtEl>
                                          <p:spTgt spid="16"/>
                                        </p:tgtEl>
                                        <p:attrNameLst>
                                          <p:attrName>ppt_h</p:attrName>
                                        </p:attrNameLst>
                                      </p:cBhvr>
                                      <p:tavLst>
                                        <p:tav tm="0">
                                          <p:val>
                                            <p:strVal val="ppt_h"/>
                                          </p:val>
                                        </p:tav>
                                        <p:tav tm="100000">
                                          <p:val>
                                            <p:fltVal val="0"/>
                                          </p:val>
                                        </p:tav>
                                      </p:tavLst>
                                    </p:anim>
                                    <p:animEffect transition="out" filter="fade">
                                      <p:cBhvr>
                                        <p:cTn id="36" dur="2000"/>
                                        <p:tgtEl>
                                          <p:spTgt spid="16"/>
                                        </p:tgtEl>
                                      </p:cBhvr>
                                    </p:animEffect>
                                    <p:set>
                                      <p:cBhvr>
                                        <p:cTn id="37" dur="1" fill="hold">
                                          <p:stCondLst>
                                            <p:cond delay="19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par>
                          <p:cTn id="42" fill="hold">
                            <p:stCondLst>
                              <p:cond delay="0"/>
                            </p:stCondLst>
                            <p:childTnLst>
                              <p:par>
                                <p:cTn id="43" presetID="35" presetClass="emph" presetSubtype="0" fill="hold" nodeType="afterEffect">
                                  <p:stCondLst>
                                    <p:cond delay="0"/>
                                  </p:stCondLst>
                                  <p:childTnLst>
                                    <p:anim calcmode="discrete" valueType="str">
                                      <p:cBhvr>
                                        <p:cTn id="44" dur="1000" fill="hold"/>
                                        <p:tgtEl>
                                          <p:spTgt spid="3"/>
                                        </p:tgtEl>
                                        <p:attrNameLst>
                                          <p:attrName>style.visibility</p:attrName>
                                        </p:attrNameLst>
                                      </p:cBhvr>
                                      <p:tavLst>
                                        <p:tav tm="0">
                                          <p:val>
                                            <p:strVal val="hidden"/>
                                          </p:val>
                                        </p:tav>
                                        <p:tav tm="50000">
                                          <p:val>
                                            <p:strVal val="visible"/>
                                          </p:val>
                                        </p:tav>
                                      </p:tavLst>
                                    </p:anim>
                                  </p:childTnLst>
                                </p:cTn>
                              </p:par>
                            </p:childTnLst>
                          </p:cTn>
                        </p:par>
                        <p:par>
                          <p:cTn id="45" fill="hold">
                            <p:stCondLst>
                              <p:cond delay="1000"/>
                            </p:stCondLst>
                            <p:childTnLst>
                              <p:par>
                                <p:cTn id="46" presetID="35" presetClass="emph" presetSubtype="0" fill="hold" nodeType="afterEffect">
                                  <p:stCondLst>
                                    <p:cond delay="0"/>
                                  </p:stCondLst>
                                  <p:childTnLst>
                                    <p:anim calcmode="discrete" valueType="str">
                                      <p:cBhvr>
                                        <p:cTn id="47" dur="1000" fill="hold"/>
                                        <p:tgtEl>
                                          <p:spTgt spid="3"/>
                                        </p:tgtEl>
                                        <p:attrNameLst>
                                          <p:attrName>style.visibility</p:attrName>
                                        </p:attrNameLst>
                                      </p:cBhvr>
                                      <p:tavLst>
                                        <p:tav tm="0">
                                          <p:val>
                                            <p:strVal val="hidden"/>
                                          </p:val>
                                        </p:tav>
                                        <p:tav tm="50000">
                                          <p:val>
                                            <p:strVal val="visible"/>
                                          </p:val>
                                        </p:tav>
                                      </p:tavLst>
                                    </p:anim>
                                  </p:childTnLst>
                                </p:cTn>
                              </p:par>
                            </p:childTnLst>
                          </p:cTn>
                        </p:par>
                        <p:par>
                          <p:cTn id="48" fill="hold">
                            <p:stCondLst>
                              <p:cond delay="2000"/>
                            </p:stCondLst>
                            <p:childTnLst>
                              <p:par>
                                <p:cTn id="49" presetID="35" presetClass="emph" presetSubtype="0" fill="hold" nodeType="afterEffect">
                                  <p:stCondLst>
                                    <p:cond delay="0"/>
                                  </p:stCondLst>
                                  <p:childTnLst>
                                    <p:anim calcmode="discrete" valueType="str">
                                      <p:cBhvr>
                                        <p:cTn id="50" dur="1000" fill="hold"/>
                                        <p:tgtEl>
                                          <p:spTgt spid="3"/>
                                        </p:tgtEl>
                                        <p:attrNameLst>
                                          <p:attrName>style.visibility</p:attrName>
                                        </p:attrNameLst>
                                      </p:cBhvr>
                                      <p:tavLst>
                                        <p:tav tm="0">
                                          <p:val>
                                            <p:strVal val="hidden"/>
                                          </p:val>
                                        </p:tav>
                                        <p:tav tm="50000">
                                          <p:val>
                                            <p:strVal val="visible"/>
                                          </p:val>
                                        </p:tav>
                                      </p:tavLst>
                                    </p:anim>
                                  </p:childTnLst>
                                </p:cTn>
                              </p:par>
                            </p:childTnLst>
                          </p:cTn>
                        </p:par>
                        <p:par>
                          <p:cTn id="51" fill="hold">
                            <p:stCondLst>
                              <p:cond delay="3000"/>
                            </p:stCondLst>
                            <p:childTnLst>
                              <p:par>
                                <p:cTn id="52" presetID="35" presetClass="emph" presetSubtype="0" fill="hold" nodeType="afterEffect">
                                  <p:stCondLst>
                                    <p:cond delay="0"/>
                                  </p:stCondLst>
                                  <p:childTnLst>
                                    <p:anim calcmode="discrete" valueType="str">
                                      <p:cBhvr>
                                        <p:cTn id="53" dur="1000" fill="hold"/>
                                        <p:tgtEl>
                                          <p:spTgt spid="3"/>
                                        </p:tgtEl>
                                        <p:attrNameLst>
                                          <p:attrName>style.visibility</p:attrName>
                                        </p:attrNameLst>
                                      </p:cBhvr>
                                      <p:tavLst>
                                        <p:tav tm="0">
                                          <p:val>
                                            <p:strVal val="hidden"/>
                                          </p:val>
                                        </p:tav>
                                        <p:tav tm="50000">
                                          <p:val>
                                            <p:strVal val="visible"/>
                                          </p:val>
                                        </p:tav>
                                      </p:tavLst>
                                    </p:anim>
                                  </p:childTnLst>
                                </p:cTn>
                              </p:par>
                              <p:par>
                                <p:cTn id="54" presetID="53"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2000" fill="hold"/>
                                        <p:tgtEl>
                                          <p:spTgt spid="17"/>
                                        </p:tgtEl>
                                        <p:attrNameLst>
                                          <p:attrName>ppt_w</p:attrName>
                                        </p:attrNameLst>
                                      </p:cBhvr>
                                      <p:tavLst>
                                        <p:tav tm="0">
                                          <p:val>
                                            <p:fltVal val="0"/>
                                          </p:val>
                                        </p:tav>
                                        <p:tav tm="100000">
                                          <p:val>
                                            <p:strVal val="#ppt_w"/>
                                          </p:val>
                                        </p:tav>
                                      </p:tavLst>
                                    </p:anim>
                                    <p:anim calcmode="lin" valueType="num">
                                      <p:cBhvr>
                                        <p:cTn id="57" dur="2000" fill="hold"/>
                                        <p:tgtEl>
                                          <p:spTgt spid="17"/>
                                        </p:tgtEl>
                                        <p:attrNameLst>
                                          <p:attrName>ppt_h</p:attrName>
                                        </p:attrNameLst>
                                      </p:cBhvr>
                                      <p:tavLst>
                                        <p:tav tm="0">
                                          <p:val>
                                            <p:fltVal val="0"/>
                                          </p:val>
                                        </p:tav>
                                        <p:tav tm="100000">
                                          <p:val>
                                            <p:strVal val="#ppt_h"/>
                                          </p:val>
                                        </p:tav>
                                      </p:tavLst>
                                    </p:anim>
                                    <p:animEffect transition="in" filter="fade">
                                      <p:cBhvr>
                                        <p:cTn id="58" dur="2000"/>
                                        <p:tgtEl>
                                          <p:spTgt spid="17"/>
                                        </p:tgtEl>
                                      </p:cBhvr>
                                    </p:animEffect>
                                  </p:childTnLst>
                                </p:cTn>
                              </p:par>
                            </p:childTnLst>
                          </p:cTn>
                        </p:par>
                        <p:par>
                          <p:cTn id="59" fill="hold">
                            <p:stCondLst>
                              <p:cond delay="5000"/>
                            </p:stCondLst>
                            <p:childTnLst>
                              <p:par>
                                <p:cTn id="60" presetID="1" presetClass="exit" presetSubtype="0" fill="hold" nodeType="afterEffect">
                                  <p:stCondLst>
                                    <p:cond delay="0"/>
                                  </p:stCondLst>
                                  <p:childTnLst>
                                    <p:set>
                                      <p:cBhvr>
                                        <p:cTn id="61" dur="1" fill="hold">
                                          <p:stCondLst>
                                            <p:cond delay="0"/>
                                          </p:stCondLst>
                                        </p:cTn>
                                        <p:tgtEl>
                                          <p:spTgt spid="3"/>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6" presetClass="emph" presetSubtype="0" fill="hold" nodeType="clickEffect">
                                  <p:stCondLst>
                                    <p:cond delay="0"/>
                                  </p:stCondLst>
                                  <p:childTnLst>
                                    <p:animScale>
                                      <p:cBhvr>
                                        <p:cTn id="65" dur="1000" fill="hold"/>
                                        <p:tgtEl>
                                          <p:spTgt spid="17"/>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66" fill="hold" display="0">
                  <p:stCondLst>
                    <p:cond delay="indefinite"/>
                  </p:stCondLst>
                  <p:endCondLst>
                    <p:cond evt="onPrev" delay="0">
                      <p:tgtEl>
                        <p:sldTgt/>
                      </p:tgtEl>
                    </p:cond>
                    <p:cond evt="onStopAudio" delay="0">
                      <p:tgtEl>
                        <p:sldTgt/>
                      </p:tgtEl>
                    </p:cond>
                  </p:endCondLst>
                </p:cTn>
                <p:tgtEl>
                  <p:spTgt spid="2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14348" y="3143248"/>
            <a:ext cx="8077200" cy="1857388"/>
          </a:xfrm>
        </p:spPr>
        <p:txBody>
          <a:bodyPr>
            <a:normAutofit fontScale="90000"/>
          </a:bodyPr>
          <a:lstStyle/>
          <a:p>
            <a:r>
              <a:rPr lang="de-CH" dirty="0" smtClean="0"/>
              <a:t>Ideen zur Gestaltung von  kommentierten Powerpointpräsentationen</a:t>
            </a:r>
            <a:endParaRPr lang="de-CH" dirty="0"/>
          </a:p>
        </p:txBody>
      </p:sp>
      <p:sp>
        <p:nvSpPr>
          <p:cNvPr id="3" name="Untertitel 2"/>
          <p:cNvSpPr>
            <a:spLocks noGrp="1"/>
          </p:cNvSpPr>
          <p:nvPr>
            <p:ph type="subTitle" idx="1"/>
          </p:nvPr>
        </p:nvSpPr>
        <p:spPr>
          <a:xfrm>
            <a:off x="642910" y="1571612"/>
            <a:ext cx="8077200" cy="1499616"/>
          </a:xfrm>
        </p:spPr>
        <p:txBody>
          <a:bodyPr/>
          <a:lstStyle/>
          <a:p>
            <a:r>
              <a:rPr lang="de-CH" dirty="0" smtClean="0"/>
              <a:t>Alle Beispiele stammen von der Klasse </a:t>
            </a:r>
            <a:r>
              <a:rPr lang="de-CH" dirty="0" smtClean="0"/>
              <a:t>G4d </a:t>
            </a:r>
            <a:r>
              <a:rPr lang="de-CH" dirty="0" smtClean="0"/>
              <a:t>(Kantonsschule Baden 2008/09)</a:t>
            </a:r>
            <a:endParaRPr lang="de-CH" dirty="0"/>
          </a:p>
        </p:txBody>
      </p:sp>
      <p:grpSp>
        <p:nvGrpSpPr>
          <p:cNvPr id="8" name="Gruppieren 7"/>
          <p:cNvGrpSpPr/>
          <p:nvPr/>
        </p:nvGrpSpPr>
        <p:grpSpPr>
          <a:xfrm>
            <a:off x="6215074" y="5643578"/>
            <a:ext cx="1857388" cy="571504"/>
            <a:chOff x="1500166" y="5500702"/>
            <a:chExt cx="1857388" cy="571504"/>
          </a:xfrm>
        </p:grpSpPr>
        <p:sp>
          <p:nvSpPr>
            <p:cNvPr id="4" name="Rechteck 3"/>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Textfeld 4"/>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ustDataLst>
      <p:tags r:id="rId1"/>
    </p:custDataLst>
  </p:cSld>
  <p:clrMapOvr>
    <a:masterClrMapping/>
  </p:clrMapOvr>
  <p:transition spd="med">
    <p:fade/>
    <p:sndAc>
      <p:stSnd>
        <p:snd r:embed="rId4"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3600"/>
                                        <p:tgtEl>
                                          <p:spTgt spid="3">
                                            <p:txEl>
                                              <p:pRg st="0" end="0"/>
                                            </p:txEl>
                                          </p:spTgt>
                                        </p:tgtEl>
                                      </p:cBhvr>
                                    </p:animEffect>
                                  </p:childTnLst>
                                </p:cTn>
                              </p:par>
                            </p:childTnLst>
                          </p:cTn>
                        </p:par>
                        <p:par>
                          <p:cTn id="12" fill="hold">
                            <p:stCondLst>
                              <p:cond delay="56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6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Catastophe1.wmv">
            <a:hlinkClick r:id="" action="ppaction://media"/>
          </p:cNvPr>
          <p:cNvPicPr>
            <a:picLocks noRot="1" noChangeAspect="1"/>
          </p:cNvPicPr>
          <p:nvPr>
            <a:videoFile r:link="rId2"/>
          </p:nvPr>
        </p:nvPicPr>
        <p:blipFill>
          <a:blip r:embed="rId7"/>
          <a:stretch>
            <a:fillRect/>
          </a:stretch>
        </p:blipFill>
        <p:spPr>
          <a:xfrm>
            <a:off x="-428660" y="0"/>
            <a:ext cx="10287000" cy="6858000"/>
          </a:xfrm>
          <a:prstGeom prst="rect">
            <a:avLst/>
          </a:prstGeom>
        </p:spPr>
      </p:pic>
      <p:pic>
        <p:nvPicPr>
          <p:cNvPr id="89" name="Bomb1.wmv">
            <a:hlinkClick r:id="" action="ppaction://media"/>
          </p:cNvPr>
          <p:cNvPicPr>
            <a:picLocks noRot="1" noChangeAspect="1"/>
          </p:cNvPicPr>
          <p:nvPr>
            <a:videoFile r:link="rId3"/>
          </p:nvPr>
        </p:nvPicPr>
        <p:blipFill>
          <a:blip r:embed="rId8"/>
          <a:stretch>
            <a:fillRect/>
          </a:stretch>
        </p:blipFill>
        <p:spPr>
          <a:xfrm>
            <a:off x="-428660" y="0"/>
            <a:ext cx="10287000" cy="6858000"/>
          </a:xfrm>
          <a:prstGeom prst="rect">
            <a:avLst/>
          </a:prstGeom>
        </p:spPr>
      </p:pic>
      <p:sp>
        <p:nvSpPr>
          <p:cNvPr id="25" name="Ellipse 24"/>
          <p:cNvSpPr/>
          <p:nvPr/>
        </p:nvSpPr>
        <p:spPr>
          <a:xfrm>
            <a:off x="5572132" y="1285860"/>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Ellipse 25"/>
          <p:cNvSpPr/>
          <p:nvPr/>
        </p:nvSpPr>
        <p:spPr>
          <a:xfrm>
            <a:off x="5201087" y="1027818"/>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Ellipse 26"/>
          <p:cNvSpPr/>
          <p:nvPr/>
        </p:nvSpPr>
        <p:spPr>
          <a:xfrm>
            <a:off x="4728731" y="1200567"/>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Ellipse 27"/>
          <p:cNvSpPr/>
          <p:nvPr/>
        </p:nvSpPr>
        <p:spPr>
          <a:xfrm>
            <a:off x="4272393" y="124213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9" name="Ellipse 28"/>
          <p:cNvSpPr/>
          <p:nvPr/>
        </p:nvSpPr>
        <p:spPr>
          <a:xfrm>
            <a:off x="3857620" y="124213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Ellipse 29"/>
          <p:cNvSpPr/>
          <p:nvPr/>
        </p:nvSpPr>
        <p:spPr>
          <a:xfrm>
            <a:off x="3500430" y="85723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1" name="Ellipse 30"/>
          <p:cNvSpPr/>
          <p:nvPr/>
        </p:nvSpPr>
        <p:spPr>
          <a:xfrm>
            <a:off x="3057947" y="928670"/>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2" name="Ellipse 31"/>
          <p:cNvSpPr/>
          <p:nvPr/>
        </p:nvSpPr>
        <p:spPr>
          <a:xfrm>
            <a:off x="2500298" y="85723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3" name="Ellipse 32"/>
          <p:cNvSpPr/>
          <p:nvPr/>
        </p:nvSpPr>
        <p:spPr>
          <a:xfrm>
            <a:off x="5715008" y="1643050"/>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4" name="Ellipse 33"/>
          <p:cNvSpPr/>
          <p:nvPr/>
        </p:nvSpPr>
        <p:spPr>
          <a:xfrm>
            <a:off x="6643702" y="1428736"/>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5" name="Ellipse 34"/>
          <p:cNvSpPr/>
          <p:nvPr/>
        </p:nvSpPr>
        <p:spPr>
          <a:xfrm>
            <a:off x="6272657" y="813504"/>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6" name="Ellipse 35"/>
          <p:cNvSpPr/>
          <p:nvPr/>
        </p:nvSpPr>
        <p:spPr>
          <a:xfrm>
            <a:off x="5786446" y="2000240"/>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7" name="Ellipse 36"/>
          <p:cNvSpPr/>
          <p:nvPr/>
        </p:nvSpPr>
        <p:spPr>
          <a:xfrm>
            <a:off x="6215074" y="2500306"/>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8" name="Ellipse 37"/>
          <p:cNvSpPr/>
          <p:nvPr/>
        </p:nvSpPr>
        <p:spPr>
          <a:xfrm>
            <a:off x="4500562" y="7215214"/>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9" name="Ellipse 38"/>
          <p:cNvSpPr/>
          <p:nvPr/>
        </p:nvSpPr>
        <p:spPr>
          <a:xfrm>
            <a:off x="7000892" y="7358090"/>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0" name="Ellipse 39"/>
          <p:cNvSpPr/>
          <p:nvPr/>
        </p:nvSpPr>
        <p:spPr>
          <a:xfrm>
            <a:off x="4429124" y="2214554"/>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1" name="Ellipse 40"/>
          <p:cNvSpPr/>
          <p:nvPr/>
        </p:nvSpPr>
        <p:spPr>
          <a:xfrm>
            <a:off x="7429520" y="7072338"/>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2" name="Ellipse 41"/>
          <p:cNvSpPr/>
          <p:nvPr/>
        </p:nvSpPr>
        <p:spPr>
          <a:xfrm>
            <a:off x="2786050" y="264318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3" name="Ellipse 42"/>
          <p:cNvSpPr/>
          <p:nvPr/>
        </p:nvSpPr>
        <p:spPr>
          <a:xfrm>
            <a:off x="3143240" y="2786058"/>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4" name="Ellipse 43"/>
          <p:cNvSpPr/>
          <p:nvPr/>
        </p:nvSpPr>
        <p:spPr>
          <a:xfrm>
            <a:off x="3357554" y="2285992"/>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5" name="Ellipse 44"/>
          <p:cNvSpPr/>
          <p:nvPr/>
        </p:nvSpPr>
        <p:spPr>
          <a:xfrm>
            <a:off x="2371277" y="2242264"/>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6" name="Ellipse 45"/>
          <p:cNvSpPr/>
          <p:nvPr/>
        </p:nvSpPr>
        <p:spPr>
          <a:xfrm>
            <a:off x="2357422" y="1714488"/>
            <a:ext cx="357190" cy="3571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2" name="Gruppieren 48"/>
          <p:cNvGrpSpPr/>
          <p:nvPr/>
        </p:nvGrpSpPr>
        <p:grpSpPr>
          <a:xfrm>
            <a:off x="3615596" y="2143116"/>
            <a:ext cx="897011" cy="561240"/>
            <a:chOff x="-2087752" y="1670760"/>
            <a:chExt cx="3984863" cy="2390918"/>
          </a:xfrm>
        </p:grpSpPr>
        <p:sp>
          <p:nvSpPr>
            <p:cNvPr id="47" name="Ellipse 46"/>
            <p:cNvSpPr/>
            <p:nvPr/>
          </p:nvSpPr>
          <p:spPr>
            <a:xfrm>
              <a:off x="-1000164" y="2000240"/>
              <a:ext cx="1785950" cy="1714512"/>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48" name="Grafik 47" descr="hakenkreuz.png"/>
            <p:cNvPicPr>
              <a:picLocks noChangeAspect="1"/>
            </p:cNvPicPr>
            <p:nvPr/>
          </p:nvPicPr>
          <p:blipFill>
            <a:blip r:embed="rId9" cstate="print"/>
            <a:stretch>
              <a:fillRect/>
            </a:stretch>
          </p:blipFill>
          <p:spPr>
            <a:xfrm>
              <a:off x="-2087752" y="1670760"/>
              <a:ext cx="3984863" cy="2390918"/>
            </a:xfrm>
            <a:prstGeom prst="rect">
              <a:avLst/>
            </a:prstGeom>
          </p:spPr>
        </p:pic>
      </p:grpSp>
      <p:sp>
        <p:nvSpPr>
          <p:cNvPr id="50" name="Ellipse 49"/>
          <p:cNvSpPr/>
          <p:nvPr/>
        </p:nvSpPr>
        <p:spPr>
          <a:xfrm>
            <a:off x="4857752" y="6885710"/>
            <a:ext cx="357190" cy="357190"/>
          </a:xfrm>
          <a:prstGeom prst="ellipse">
            <a:avLst/>
          </a:prstGeom>
          <a:solidFill>
            <a:srgbClr val="00B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3" name="Gruppieren 84"/>
          <p:cNvGrpSpPr/>
          <p:nvPr/>
        </p:nvGrpSpPr>
        <p:grpSpPr>
          <a:xfrm>
            <a:off x="1357290" y="571480"/>
            <a:ext cx="6429420" cy="5072098"/>
            <a:chOff x="1357290" y="571480"/>
            <a:chExt cx="6429420" cy="5072098"/>
          </a:xfrm>
        </p:grpSpPr>
        <p:sp>
          <p:nvSpPr>
            <p:cNvPr id="4" name="L-Form 3"/>
            <p:cNvSpPr/>
            <p:nvPr/>
          </p:nvSpPr>
          <p:spPr>
            <a:xfrm rot="10800000">
              <a:off x="6687430" y="571480"/>
              <a:ext cx="1071570" cy="1785950"/>
            </a:xfrm>
            <a:prstGeom prst="corner">
              <a:avLst>
                <a:gd name="adj1" fmla="val 29313"/>
                <a:gd name="adj2" fmla="val 28452"/>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L-Form 4"/>
            <p:cNvSpPr/>
            <p:nvPr/>
          </p:nvSpPr>
          <p:spPr>
            <a:xfrm rot="10800000">
              <a:off x="1414871" y="642918"/>
              <a:ext cx="1085425" cy="3357586"/>
            </a:xfrm>
            <a:prstGeom prst="corner">
              <a:avLst>
                <a:gd name="adj1" fmla="val 29313"/>
                <a:gd name="adj2" fmla="val 28452"/>
              </a:avLst>
            </a:prstGeom>
            <a:solidFill>
              <a:schemeClr val="bg2">
                <a:lumMod val="50000"/>
              </a:schemeClr>
            </a:solidFill>
            <a:ln>
              <a:solidFill>
                <a:schemeClr val="bg2">
                  <a:lumMod val="50000"/>
                </a:schemeClr>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 name="L-Form 5"/>
            <p:cNvSpPr/>
            <p:nvPr/>
          </p:nvSpPr>
          <p:spPr>
            <a:xfrm rot="10800000">
              <a:off x="5357818" y="3228541"/>
              <a:ext cx="2071702" cy="928694"/>
            </a:xfrm>
            <a:prstGeom prst="corner">
              <a:avLst>
                <a:gd name="adj1" fmla="val 11411"/>
                <a:gd name="adj2" fmla="val 7566"/>
              </a:avLst>
            </a:prstGeom>
            <a:solidFill>
              <a:schemeClr val="bg2">
                <a:lumMod val="50000"/>
              </a:schemeClr>
            </a:solidFill>
            <a:ln>
              <a:solidFill>
                <a:schemeClr val="bg2">
                  <a:lumMod val="50000"/>
                </a:schemeClr>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L-Form 6"/>
            <p:cNvSpPr/>
            <p:nvPr/>
          </p:nvSpPr>
          <p:spPr>
            <a:xfrm rot="10800000">
              <a:off x="1714480" y="3272269"/>
              <a:ext cx="2714644" cy="928694"/>
            </a:xfrm>
            <a:prstGeom prst="corner">
              <a:avLst>
                <a:gd name="adj1" fmla="val 11411"/>
                <a:gd name="adj2" fmla="val 7566"/>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Rechteck 7"/>
            <p:cNvSpPr/>
            <p:nvPr/>
          </p:nvSpPr>
          <p:spPr>
            <a:xfrm>
              <a:off x="3000364" y="599190"/>
              <a:ext cx="428628" cy="285752"/>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Rechteck 8"/>
            <p:cNvSpPr/>
            <p:nvPr/>
          </p:nvSpPr>
          <p:spPr>
            <a:xfrm>
              <a:off x="3915203" y="629063"/>
              <a:ext cx="428628" cy="285752"/>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Rechteck 9"/>
            <p:cNvSpPr/>
            <p:nvPr/>
          </p:nvSpPr>
          <p:spPr>
            <a:xfrm>
              <a:off x="4843897" y="629063"/>
              <a:ext cx="428628" cy="285752"/>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Rechteck 10"/>
            <p:cNvSpPr/>
            <p:nvPr/>
          </p:nvSpPr>
          <p:spPr>
            <a:xfrm>
              <a:off x="5758736" y="599190"/>
              <a:ext cx="428628" cy="285752"/>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Rechteck 11"/>
            <p:cNvSpPr/>
            <p:nvPr/>
          </p:nvSpPr>
          <p:spPr>
            <a:xfrm rot="5400000">
              <a:off x="7029683" y="3172042"/>
              <a:ext cx="1156863" cy="357190"/>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Rechteck 12"/>
            <p:cNvSpPr/>
            <p:nvPr/>
          </p:nvSpPr>
          <p:spPr>
            <a:xfrm rot="5400000">
              <a:off x="7000891" y="4786324"/>
              <a:ext cx="1214447" cy="357190"/>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Rechteck 13"/>
            <p:cNvSpPr/>
            <p:nvPr/>
          </p:nvSpPr>
          <p:spPr>
            <a:xfrm rot="5400000">
              <a:off x="964380" y="4822043"/>
              <a:ext cx="1143010" cy="357190"/>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Rechteck 14"/>
            <p:cNvSpPr/>
            <p:nvPr/>
          </p:nvSpPr>
          <p:spPr>
            <a:xfrm rot="5400000">
              <a:off x="3893339" y="5107793"/>
              <a:ext cx="1000132" cy="71438"/>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Rechteck 15"/>
            <p:cNvSpPr/>
            <p:nvPr/>
          </p:nvSpPr>
          <p:spPr>
            <a:xfrm rot="5400000">
              <a:off x="4893471" y="5107793"/>
              <a:ext cx="1000132" cy="71438"/>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Rechteck 16"/>
            <p:cNvSpPr/>
            <p:nvPr/>
          </p:nvSpPr>
          <p:spPr>
            <a:xfrm>
              <a:off x="2530171" y="615208"/>
              <a:ext cx="428628" cy="214314"/>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8" name="Rechteck 17"/>
            <p:cNvSpPr/>
            <p:nvPr/>
          </p:nvSpPr>
          <p:spPr>
            <a:xfrm>
              <a:off x="3458865" y="603516"/>
              <a:ext cx="428628" cy="214314"/>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9" name="Rechteck 18"/>
            <p:cNvSpPr/>
            <p:nvPr/>
          </p:nvSpPr>
          <p:spPr>
            <a:xfrm>
              <a:off x="4387559" y="591824"/>
              <a:ext cx="428628" cy="214314"/>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0" name="Rechteck 19"/>
            <p:cNvSpPr/>
            <p:nvPr/>
          </p:nvSpPr>
          <p:spPr>
            <a:xfrm>
              <a:off x="5316253" y="580132"/>
              <a:ext cx="428628" cy="214314"/>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1" name="Rechteck 20"/>
            <p:cNvSpPr/>
            <p:nvPr/>
          </p:nvSpPr>
          <p:spPr>
            <a:xfrm>
              <a:off x="6217237" y="582295"/>
              <a:ext cx="428628" cy="214314"/>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2" name="Rechteck 21"/>
            <p:cNvSpPr/>
            <p:nvPr/>
          </p:nvSpPr>
          <p:spPr>
            <a:xfrm rot="5400000">
              <a:off x="7403652" y="2411009"/>
              <a:ext cx="392907" cy="285751"/>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3" name="Rechteck 22"/>
            <p:cNvSpPr/>
            <p:nvPr/>
          </p:nvSpPr>
          <p:spPr>
            <a:xfrm rot="5400000">
              <a:off x="7433525" y="3982644"/>
              <a:ext cx="392907" cy="285751"/>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4" name="Rechteck 23"/>
            <p:cNvSpPr/>
            <p:nvPr/>
          </p:nvSpPr>
          <p:spPr>
            <a:xfrm rot="5400000">
              <a:off x="1333585" y="4081792"/>
              <a:ext cx="392907" cy="285751"/>
            </a:xfrm>
            <a:prstGeom prst="rect">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49" name="Gruppieren 58"/>
            <p:cNvGrpSpPr/>
            <p:nvPr/>
          </p:nvGrpSpPr>
          <p:grpSpPr>
            <a:xfrm>
              <a:off x="6486971" y="2030112"/>
              <a:ext cx="928694" cy="898822"/>
              <a:chOff x="6486971" y="2030112"/>
              <a:chExt cx="928694" cy="898822"/>
            </a:xfrm>
          </p:grpSpPr>
          <p:sp>
            <p:nvSpPr>
              <p:cNvPr id="55" name="Ellipse 54"/>
              <p:cNvSpPr/>
              <p:nvPr/>
            </p:nvSpPr>
            <p:spPr>
              <a:xfrm>
                <a:off x="6643702" y="2285992"/>
                <a:ext cx="642942" cy="642942"/>
              </a:xfrm>
              <a:prstGeom prst="ellipse">
                <a:avLst/>
              </a:prstGeom>
              <a:solidFill>
                <a:srgbClr val="BE9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6" name="Rechteck 55"/>
              <p:cNvSpPr/>
              <p:nvPr/>
            </p:nvSpPr>
            <p:spPr>
              <a:xfrm>
                <a:off x="6832469" y="2030112"/>
                <a:ext cx="258042" cy="184441"/>
              </a:xfrm>
              <a:prstGeom prst="rect">
                <a:avLst/>
              </a:prstGeom>
              <a:solidFill>
                <a:srgbClr val="BE9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7" name="Rechteck 56"/>
              <p:cNvSpPr/>
              <p:nvPr/>
            </p:nvSpPr>
            <p:spPr>
              <a:xfrm>
                <a:off x="7157623" y="2159133"/>
                <a:ext cx="258042" cy="184441"/>
              </a:xfrm>
              <a:prstGeom prst="rect">
                <a:avLst/>
              </a:prstGeom>
              <a:solidFill>
                <a:srgbClr val="BE914E"/>
              </a:solidFill>
              <a:ln>
                <a:noFill/>
              </a:ln>
              <a:scene3d>
                <a:camera prst="orthographicFront">
                  <a:rot lat="0" lon="0" rev="19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8" name="Rechteck 57"/>
              <p:cNvSpPr/>
              <p:nvPr/>
            </p:nvSpPr>
            <p:spPr>
              <a:xfrm>
                <a:off x="6486971" y="2200698"/>
                <a:ext cx="258042" cy="184441"/>
              </a:xfrm>
              <a:prstGeom prst="rect">
                <a:avLst/>
              </a:prstGeom>
              <a:solidFill>
                <a:srgbClr val="BE914E"/>
              </a:solidFill>
              <a:ln>
                <a:noFill/>
              </a:ln>
              <a:scene3d>
                <a:camera prst="orthographicFront">
                  <a:rot lat="0" lon="0" rev="2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60" name="Rechteck 59"/>
            <p:cNvSpPr/>
            <p:nvPr/>
          </p:nvSpPr>
          <p:spPr>
            <a:xfrm rot="16200000">
              <a:off x="1363309" y="1863383"/>
              <a:ext cx="1130969" cy="285752"/>
            </a:xfrm>
            <a:prstGeom prst="rect">
              <a:avLst/>
            </a:prstGeom>
            <a:solidFill>
              <a:srgbClr val="BE9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1" name="Rechteck 60"/>
            <p:cNvSpPr/>
            <p:nvPr/>
          </p:nvSpPr>
          <p:spPr>
            <a:xfrm>
              <a:off x="6570101" y="2956644"/>
              <a:ext cx="845217" cy="258042"/>
            </a:xfrm>
            <a:prstGeom prst="rect">
              <a:avLst/>
            </a:prstGeom>
            <a:solidFill>
              <a:srgbClr val="BE9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88" name="Ellipse 87"/>
          <p:cNvSpPr/>
          <p:nvPr/>
        </p:nvSpPr>
        <p:spPr>
          <a:xfrm>
            <a:off x="5183989" y="2016907"/>
            <a:ext cx="71438" cy="71438"/>
          </a:xfrm>
          <a:prstGeom prst="ellipse">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7" name="Ellipse 86"/>
          <p:cNvSpPr/>
          <p:nvPr/>
        </p:nvSpPr>
        <p:spPr>
          <a:xfrm>
            <a:off x="3060110" y="4516588"/>
            <a:ext cx="71438" cy="71438"/>
          </a:xfrm>
          <a:prstGeom prst="ellipse">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54" name="Gruppieren 53"/>
          <p:cNvGrpSpPr/>
          <p:nvPr/>
        </p:nvGrpSpPr>
        <p:grpSpPr>
          <a:xfrm>
            <a:off x="2815923" y="1643050"/>
            <a:ext cx="2786082" cy="500066"/>
            <a:chOff x="2786050" y="1643050"/>
            <a:chExt cx="2786082" cy="500066"/>
          </a:xfrm>
        </p:grpSpPr>
        <p:sp>
          <p:nvSpPr>
            <p:cNvPr id="51" name="Rechteck 50"/>
            <p:cNvSpPr/>
            <p:nvPr/>
          </p:nvSpPr>
          <p:spPr>
            <a:xfrm>
              <a:off x="2786050" y="1643050"/>
              <a:ext cx="428628" cy="500066"/>
            </a:xfrm>
            <a:prstGeom prst="rect">
              <a:avLst/>
            </a:prstGeom>
            <a:solidFill>
              <a:srgbClr val="BE914E"/>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2" name="Rechteck 51"/>
            <p:cNvSpPr/>
            <p:nvPr/>
          </p:nvSpPr>
          <p:spPr>
            <a:xfrm>
              <a:off x="5143504" y="1643050"/>
              <a:ext cx="428628" cy="500066"/>
            </a:xfrm>
            <a:prstGeom prst="rect">
              <a:avLst/>
            </a:prstGeom>
            <a:solidFill>
              <a:srgbClr val="BE914E"/>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3" name="Rechteck 52"/>
            <p:cNvSpPr/>
            <p:nvPr/>
          </p:nvSpPr>
          <p:spPr>
            <a:xfrm>
              <a:off x="3214678" y="1643050"/>
              <a:ext cx="1928826" cy="500066"/>
            </a:xfrm>
            <a:prstGeom prst="rect">
              <a:avLst/>
            </a:prstGeom>
            <a:solidFill>
              <a:srgbClr val="BE914E"/>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90" name="Textfeld 89"/>
          <p:cNvSpPr txBox="1"/>
          <p:nvPr/>
        </p:nvSpPr>
        <p:spPr>
          <a:xfrm>
            <a:off x="2428860" y="3500438"/>
            <a:ext cx="1928826" cy="584775"/>
          </a:xfrm>
          <a:prstGeom prst="rect">
            <a:avLst/>
          </a:prstGeom>
          <a:noFill/>
        </p:spPr>
        <p:txBody>
          <a:bodyPr wrap="square" rtlCol="0">
            <a:spAutoFit/>
          </a:bodyPr>
          <a:lstStyle/>
          <a:p>
            <a:r>
              <a:rPr lang="de-CH" sz="3200" dirty="0" smtClean="0">
                <a:solidFill>
                  <a:schemeClr val="bg2">
                    <a:lumMod val="25000"/>
                  </a:schemeClr>
                </a:solidFill>
                <a:latin typeface="BatangChe" pitchFamily="49" charset="-127"/>
                <a:ea typeface="BatangChe" pitchFamily="49" charset="-127"/>
              </a:rPr>
              <a:t>Büros</a:t>
            </a:r>
            <a:endParaRPr lang="de-CH" sz="3200" dirty="0">
              <a:solidFill>
                <a:schemeClr val="bg2">
                  <a:lumMod val="25000"/>
                </a:schemeClr>
              </a:solidFill>
              <a:latin typeface="BatangChe" pitchFamily="49" charset="-127"/>
              <a:ea typeface="BatangChe" pitchFamily="49" charset="-127"/>
            </a:endParaRPr>
          </a:p>
        </p:txBody>
      </p:sp>
      <p:sp>
        <p:nvSpPr>
          <p:cNvPr id="91" name="Textfeld 90"/>
          <p:cNvSpPr txBox="1"/>
          <p:nvPr/>
        </p:nvSpPr>
        <p:spPr>
          <a:xfrm>
            <a:off x="5429256" y="3500438"/>
            <a:ext cx="1928826" cy="584775"/>
          </a:xfrm>
          <a:prstGeom prst="rect">
            <a:avLst/>
          </a:prstGeom>
          <a:noFill/>
        </p:spPr>
        <p:txBody>
          <a:bodyPr wrap="square" rtlCol="0">
            <a:spAutoFit/>
          </a:bodyPr>
          <a:lstStyle/>
          <a:p>
            <a:pPr algn="ctr"/>
            <a:r>
              <a:rPr lang="de-CH" sz="3200" dirty="0" smtClean="0">
                <a:solidFill>
                  <a:schemeClr val="bg2">
                    <a:lumMod val="25000"/>
                  </a:schemeClr>
                </a:solidFill>
                <a:latin typeface="BatangChe" pitchFamily="49" charset="-127"/>
                <a:ea typeface="BatangChe" pitchFamily="49" charset="-127"/>
              </a:rPr>
              <a:t>Telefone</a:t>
            </a:r>
            <a:endParaRPr lang="de-CH" sz="3200" dirty="0">
              <a:solidFill>
                <a:schemeClr val="bg2">
                  <a:lumMod val="25000"/>
                </a:schemeClr>
              </a:solidFill>
              <a:latin typeface="BatangChe" pitchFamily="49" charset="-127"/>
              <a:ea typeface="BatangChe" pitchFamily="49" charset="-127"/>
            </a:endParaRPr>
          </a:p>
        </p:txBody>
      </p:sp>
      <p:pic>
        <p:nvPicPr>
          <p:cNvPr id="75" name="~PP3308.WAV">
            <a:hlinkClick r:id="" action="ppaction://media"/>
          </p:cNvPr>
          <p:cNvPicPr>
            <a:picLocks noRot="1" noChangeAspect="1"/>
          </p:cNvPicPr>
          <p:nvPr>
            <a:wavAudioFile r:embed="rId4" name="~PP3308.WAV"/>
          </p:nvPr>
        </p:nvPicPr>
        <p:blipFill>
          <a:blip r:embed="rId10"/>
          <a:stretch>
            <a:fillRect/>
          </a:stretch>
        </p:blipFill>
        <p:spPr>
          <a:xfrm>
            <a:off x="8653463" y="6367463"/>
            <a:ext cx="304800" cy="304800"/>
          </a:xfrm>
          <a:prstGeom prst="rect">
            <a:avLst/>
          </a:prstGeom>
        </p:spPr>
      </p:pic>
    </p:spTree>
    <p:custDataLst>
      <p:tags r:id="rId1"/>
    </p:custDataLst>
  </p:cSld>
  <p:clrMapOvr>
    <a:masterClrMapping/>
  </p:clrMapOvr>
  <p:transition advTm="8490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2000"/>
                                        <p:tgtEl>
                                          <p:spTgt spid="9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fade">
                                      <p:cBhvr>
                                        <p:cTn id="17" dur="2000"/>
                                        <p:tgtEl>
                                          <p:spTgt spid="9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1000"/>
                                        <p:tgtEl>
                                          <p:spTgt spid="3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1000"/>
                                        <p:tgtEl>
                                          <p:spTgt spid="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1000"/>
                                        <p:tgtEl>
                                          <p:spTgt spid="4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childTnLst>
                                </p:cTn>
                              </p:par>
                              <p:par>
                                <p:cTn id="72" presetID="10" presetClass="entr" presetSubtype="0" fill="hold" nodeType="with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fade">
                                      <p:cBhvr>
                                        <p:cTn id="74" dur="1000"/>
                                        <p:tgtEl>
                                          <p:spTgt spid="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1000"/>
                                        <p:tgtEl>
                                          <p:spTgt spid="50"/>
                                        </p:tgtEl>
                                      </p:cBhvr>
                                    </p:animEffect>
                                  </p:childTnLst>
                                </p:cTn>
                              </p:par>
                              <p:par>
                                <p:cTn id="78" presetID="10" presetClass="entr" presetSubtype="0" fill="hold"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childTnLst>
                                </p:cTn>
                              </p:par>
                              <p:par>
                                <p:cTn id="81" presetID="10" presetClass="entr" presetSubtype="0"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10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0" presetClass="path" presetSubtype="0" accel="50000" decel="50000" fill="hold" grpId="1" nodeType="clickEffect">
                                  <p:stCondLst>
                                    <p:cond delay="0"/>
                                  </p:stCondLst>
                                  <p:childTnLst>
                                    <p:animMotion origin="layout" path="M -4.44444E-6 -1.11111E-6 C -0.0052 -0.06042 0.00521 -0.29861 -0.03107 -0.36319 C -0.06736 -0.42778 -0.17916 -0.38264 -0.21822 -0.38773 " pathEditMode="relative" rAng="0" ptsTypes="aaa">
                                      <p:cBhvr>
                                        <p:cTn id="87" dur="5000" fill="hold"/>
                                        <p:tgtEl>
                                          <p:spTgt spid="50"/>
                                        </p:tgtEl>
                                        <p:attrNameLst>
                                          <p:attrName>ppt_x</p:attrName>
                                          <p:attrName>ppt_y</p:attrName>
                                        </p:attrNameLst>
                                      </p:cBhvr>
                                      <p:rCtr x="-107" y="-214"/>
                                    </p:animMotion>
                                  </p:childTnLst>
                                </p:cTn>
                              </p:par>
                              <p:par>
                                <p:cTn id="88" presetID="0" presetClass="path" presetSubtype="0" fill="hold" grpId="0" nodeType="withEffect">
                                  <p:stCondLst>
                                    <p:cond delay="0"/>
                                  </p:stCondLst>
                                  <p:childTnLst>
                                    <p:animMotion origin="layout" path="M 6.66667E-6 -1.11111E-6 C 0.00053 -0.22454 0.00105 -0.44907 0.01511 -0.56968 C 0.02917 -0.69028 0.05695 -0.70694 0.08473 -0.72338 " pathEditMode="relative" ptsTypes="aaA">
                                      <p:cBhvr>
                                        <p:cTn id="89" dur="2000" fill="hold"/>
                                        <p:tgtEl>
                                          <p:spTgt spid="38"/>
                                        </p:tgtEl>
                                        <p:attrNameLst>
                                          <p:attrName>ppt_x</p:attrName>
                                          <p:attrName>ppt_y</p:attrName>
                                        </p:attrNameLst>
                                      </p:cBhvr>
                                    </p:animMotion>
                                  </p:childTnLst>
                                </p:cTn>
                              </p:par>
                            </p:childTnLst>
                          </p:cTn>
                        </p:par>
                        <p:par>
                          <p:cTn id="90" fill="hold">
                            <p:stCondLst>
                              <p:cond delay="5000"/>
                            </p:stCondLst>
                            <p:childTnLst>
                              <p:par>
                                <p:cTn id="91" presetID="0" presetClass="path" presetSubtype="0" accel="50000" decel="50000" fill="hold" grpId="0" nodeType="afterEffect">
                                  <p:stCondLst>
                                    <p:cond delay="0"/>
                                  </p:stCondLst>
                                  <p:childTnLst>
                                    <p:animMotion origin="layout" path="M 5.55556E-7 -2.59259E-6 C -0.03507 -0.02153 -0.16962 -0.02546 -0.21076 -0.12916 C -0.25191 -0.23287 -0.25608 -0.53102 -0.24722 -0.62199 C -0.23837 -0.71296 -0.17622 -0.66389 -0.15764 -0.67477 " pathEditMode="relative" rAng="0" ptsTypes="aaaa">
                                      <p:cBhvr>
                                        <p:cTn id="92" dur="5000" fill="hold"/>
                                        <p:tgtEl>
                                          <p:spTgt spid="39"/>
                                        </p:tgtEl>
                                        <p:attrNameLst>
                                          <p:attrName>ppt_x</p:attrName>
                                          <p:attrName>ppt_y</p:attrName>
                                        </p:attrNameLst>
                                      </p:cBhvr>
                                      <p:rCtr x="-128" y="-356"/>
                                    </p:animMotion>
                                  </p:childTnLst>
                                </p:cTn>
                              </p:par>
                            </p:childTnLst>
                          </p:cTn>
                        </p:par>
                        <p:par>
                          <p:cTn id="93" fill="hold">
                            <p:stCondLst>
                              <p:cond delay="10000"/>
                            </p:stCondLst>
                            <p:childTnLst>
                              <p:par>
                                <p:cTn id="94" presetID="10" presetClass="entr" presetSubtype="0" fill="hold"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par>
                                <p:cTn id="97" presetID="1" presetClass="mediacall" presetSubtype="0" fill="hold" nodeType="withEffect">
                                  <p:stCondLst>
                                    <p:cond delay="0"/>
                                  </p:stCondLst>
                                  <p:childTnLst>
                                    <p:cmd type="call" cmd="playFrom(0.0)">
                                      <p:cBhvr>
                                        <p:cTn id="98" dur="15371" fill="hold"/>
                                        <p:tgtEl>
                                          <p:spTgt spid="89"/>
                                        </p:tgtEl>
                                      </p:cBhvr>
                                    </p:cmd>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89"/>
                                        </p:tgtEl>
                                      </p:cBhvr>
                                    </p:animEffect>
                                    <p:set>
                                      <p:cBhvr>
                                        <p:cTn id="103" dur="1" fill="hold">
                                          <p:stCondLst>
                                            <p:cond delay="499"/>
                                          </p:stCondLst>
                                        </p:cTn>
                                        <p:tgtEl>
                                          <p:spTgt spid="89"/>
                                        </p:tgtEl>
                                        <p:attrNameLst>
                                          <p:attrName>style.visibility</p:attrName>
                                        </p:attrNameLst>
                                      </p:cBhvr>
                                      <p:to>
                                        <p:strVal val="hidden"/>
                                      </p:to>
                                    </p:set>
                                    <p:cmd type="call" cmd="stop">
                                      <p:cBhvr>
                                        <p:cTn id="104" dur="1">
                                          <p:stCondLst>
                                            <p:cond delay="499"/>
                                          </p:stCondLst>
                                        </p:cTn>
                                        <p:tgtEl>
                                          <p:spTgt spid="89"/>
                                        </p:tgtEl>
                                      </p:cBhvr>
                                    </p:cmd>
                                  </p:childTnLst>
                                </p:cTn>
                              </p:par>
                            </p:childTnLst>
                          </p:cTn>
                        </p:par>
                      </p:childTnLst>
                    </p:cTn>
                  </p:par>
                  <p:par>
                    <p:cTn id="105" fill="hold">
                      <p:stCondLst>
                        <p:cond delay="indefinite"/>
                      </p:stCondLst>
                      <p:childTnLst>
                        <p:par>
                          <p:cTn id="106" fill="hold">
                            <p:stCondLst>
                              <p:cond delay="0"/>
                            </p:stCondLst>
                            <p:childTnLst>
                              <p:par>
                                <p:cTn id="107" presetID="0" presetClass="path" presetSubtype="0" accel="50000" decel="50000" fill="hold" grpId="0" nodeType="clickEffect">
                                  <p:stCondLst>
                                    <p:cond delay="0"/>
                                  </p:stCondLst>
                                  <p:childTnLst>
                                    <p:animMotion origin="layout" path="M -4.44444E-6 4.07407E-6 C -0.12291 -0.06366 -0.24427 -0.1294 -0.29687 -0.18982 C -0.34947 -0.25024 -0.31024 -0.32616 -0.31527 -0.36227 C -0.32031 -0.39838 -0.32482 -0.39746 -0.32743 -0.40672 " pathEditMode="relative" rAng="0" ptsTypes="aaaa">
                                      <p:cBhvr>
                                        <p:cTn id="108" dur="5000" fill="hold"/>
                                        <p:tgtEl>
                                          <p:spTgt spid="41"/>
                                        </p:tgtEl>
                                        <p:attrNameLst>
                                          <p:attrName>ppt_x</p:attrName>
                                          <p:attrName>ppt_y</p:attrName>
                                        </p:attrNameLst>
                                      </p:cBhvr>
                                      <p:rCtr x="-175" y="-203"/>
                                    </p:animMotion>
                                  </p:childTnLst>
                                </p:cTn>
                              </p:par>
                            </p:childTnLst>
                          </p:cTn>
                        </p:par>
                        <p:par>
                          <p:cTn id="109" fill="hold">
                            <p:stCondLst>
                              <p:cond delay="5000"/>
                            </p:stCondLst>
                            <p:childTnLst>
                              <p:par>
                                <p:cTn id="110" presetID="1" presetClass="entr" presetSubtype="0"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childTnLst>
                                </p:cTn>
                              </p:par>
                              <p:par>
                                <p:cTn id="112" presetID="0" presetClass="path" presetSubtype="0" accel="50000" decel="50000" fill="hold" grpId="2" nodeType="withEffect">
                                  <p:stCondLst>
                                    <p:cond delay="0"/>
                                  </p:stCondLst>
                                  <p:childTnLst>
                                    <p:animMotion origin="layout" path="M -0.21822 -0.38935 C -0.2276 -0.39143 -0.2368 -0.39329 -0.23941 -0.38935 C -0.24201 -0.38542 -0.2375 -0.36829 -0.2335 -0.36505 C -0.22951 -0.3618 -0.22239 -0.36551 -0.21527 -0.36921 " pathEditMode="relative" rAng="0" ptsTypes="aaaA">
                                      <p:cBhvr>
                                        <p:cTn id="113" dur="500" fill="hold"/>
                                        <p:tgtEl>
                                          <p:spTgt spid="50"/>
                                        </p:tgtEl>
                                        <p:attrNameLst>
                                          <p:attrName>ppt_x</p:attrName>
                                          <p:attrName>ppt_y</p:attrName>
                                        </p:attrNameLst>
                                      </p:cBhvr>
                                      <p:rCtr x="-10" y="12"/>
                                    </p:animMotion>
                                  </p:childTnLst>
                                </p:cTn>
                              </p:par>
                              <p:par>
                                <p:cTn id="114" presetID="10" presetClass="entr" presetSubtype="0" fill="hold" grpId="0" nodeType="withEffect">
                                  <p:stCondLst>
                                    <p:cond delay="0"/>
                                  </p:stCondLst>
                                  <p:childTnLst>
                                    <p:set>
                                      <p:cBhvr>
                                        <p:cTn id="115" dur="1" fill="hold">
                                          <p:stCondLst>
                                            <p:cond delay="0"/>
                                          </p:stCondLst>
                                        </p:cTn>
                                        <p:tgtEl>
                                          <p:spTgt spid="87"/>
                                        </p:tgtEl>
                                        <p:attrNameLst>
                                          <p:attrName>style.visibility</p:attrName>
                                        </p:attrNameLst>
                                      </p:cBhvr>
                                      <p:to>
                                        <p:strVal val="visible"/>
                                      </p:to>
                                    </p:set>
                                    <p:animEffect transition="in" filter="fade">
                                      <p:cBhvr>
                                        <p:cTn id="116" dur="1000"/>
                                        <p:tgtEl>
                                          <p:spTgt spid="87"/>
                                        </p:tgtEl>
                                      </p:cBhvr>
                                    </p:animEffect>
                                  </p:childTnLst>
                                </p:cTn>
                              </p:par>
                            </p:childTnLst>
                          </p:cTn>
                        </p:par>
                      </p:childTnLst>
                    </p:cTn>
                  </p:par>
                  <p:par>
                    <p:cTn id="117" fill="hold">
                      <p:stCondLst>
                        <p:cond delay="indefinite"/>
                      </p:stCondLst>
                      <p:childTnLst>
                        <p:par>
                          <p:cTn id="118" fill="hold">
                            <p:stCondLst>
                              <p:cond delay="0"/>
                            </p:stCondLst>
                            <p:childTnLst>
                              <p:par>
                                <p:cTn id="119" presetID="0" presetClass="path" presetSubtype="0" accel="50000" decel="50000" fill="hold" grpId="1" nodeType="clickEffect">
                                  <p:stCondLst>
                                    <p:cond delay="0"/>
                                  </p:stCondLst>
                                  <p:childTnLst>
                                    <p:animMotion origin="layout" path="M -0.32743 -0.40671 C -0.32621 -0.48495 -0.32482 -0.56296 -0.31527 -0.60069 C -0.30573 -0.63842 -0.28784 -0.63565 -0.26979 -0.63287 " pathEditMode="relative" rAng="0" ptsTypes="aaA">
                                      <p:cBhvr>
                                        <p:cTn id="120" dur="3000" fill="hold"/>
                                        <p:tgtEl>
                                          <p:spTgt spid="41"/>
                                        </p:tgtEl>
                                        <p:attrNameLst>
                                          <p:attrName>ppt_x</p:attrName>
                                          <p:attrName>ppt_y</p:attrName>
                                        </p:attrNameLst>
                                      </p:cBhvr>
                                      <p:rCtr x="29" y="-116"/>
                                    </p:animMotion>
                                  </p:childTnLst>
                                </p:cTn>
                              </p:par>
                              <p:par>
                                <p:cTn id="121" presetID="0" presetClass="path" presetSubtype="0" accel="50000" decel="50000" fill="hold" grpId="1" nodeType="withEffect">
                                  <p:stCondLst>
                                    <p:cond delay="0"/>
                                  </p:stCondLst>
                                  <p:childTnLst>
                                    <p:animMotion origin="layout" path="M -1.66667E-6 2.59259E-6 C 0.03125 -0.00903 0.15226 -0.00625 0.18715 -0.05347 C 0.22205 -0.1007 0.20469 -0.23519 0.2092 -0.28287 " pathEditMode="relative" rAng="0" ptsTypes="aaa">
                                      <p:cBhvr>
                                        <p:cTn id="122" dur="5000" fill="hold"/>
                                        <p:tgtEl>
                                          <p:spTgt spid="87"/>
                                        </p:tgtEl>
                                        <p:attrNameLst>
                                          <p:attrName>ppt_x</p:attrName>
                                          <p:attrName>ppt_y</p:attrName>
                                        </p:attrNameLst>
                                      </p:cBhvr>
                                      <p:rCtr x="111" y="-141"/>
                                    </p:animMotion>
                                  </p:childTnLst>
                                </p:cTn>
                              </p:par>
                              <p:par>
                                <p:cTn id="123" presetID="0" presetClass="path" presetSubtype="0" accel="50000" decel="50000" fill="hold" grpId="3" nodeType="withEffect">
                                  <p:stCondLst>
                                    <p:cond delay="0"/>
                                  </p:stCondLst>
                                  <p:childTnLst>
                                    <p:animMotion origin="layout" path="M -0.21354 -0.36898 C -0.13524 -0.37338 -0.05694 -0.37755 -0.02256 -0.42546 C 0.01181 -0.47338 -0.00989 -0.62014 -0.00746 -0.65579 " pathEditMode="relative" rAng="0" ptsTypes="aaA">
                                      <p:cBhvr>
                                        <p:cTn id="124" dur="5000" fill="hold"/>
                                        <p:tgtEl>
                                          <p:spTgt spid="50"/>
                                        </p:tgtEl>
                                        <p:attrNameLst>
                                          <p:attrName>ppt_x</p:attrName>
                                          <p:attrName>ppt_y</p:attrName>
                                        </p:attrNameLst>
                                      </p:cBhvr>
                                      <p:rCtr x="113" y="-144"/>
                                    </p:animMotion>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grpId="2" nodeType="clickEffect">
                                  <p:stCondLst>
                                    <p:cond delay="0"/>
                                  </p:stCondLst>
                                  <p:childTnLst>
                                    <p:animEffect transition="out" filter="fade">
                                      <p:cBhvr>
                                        <p:cTn id="128" dur="1000"/>
                                        <p:tgtEl>
                                          <p:spTgt spid="87"/>
                                        </p:tgtEl>
                                      </p:cBhvr>
                                    </p:animEffect>
                                    <p:set>
                                      <p:cBhvr>
                                        <p:cTn id="129" dur="1" fill="hold">
                                          <p:stCondLst>
                                            <p:cond delay="999"/>
                                          </p:stCondLst>
                                        </p:cTn>
                                        <p:tgtEl>
                                          <p:spTgt spid="87"/>
                                        </p:tgtEl>
                                        <p:attrNameLst>
                                          <p:attrName>style.visibility</p:attrName>
                                        </p:attrNameLst>
                                      </p:cBhvr>
                                      <p:to>
                                        <p:strVal val="hidden"/>
                                      </p:to>
                                    </p:set>
                                  </p:childTnLst>
                                </p:cTn>
                              </p:par>
                              <p:par>
                                <p:cTn id="130" presetID="9" presetClass="emph" presetSubtype="0" nodeType="withEffect">
                                  <p:stCondLst>
                                    <p:cond delay="0"/>
                                  </p:stCondLst>
                                  <p:childTnLst>
                                    <p:set>
                                      <p:cBhvr rctx="PPT">
                                        <p:cTn id="131" dur="indefinite"/>
                                        <p:tgtEl>
                                          <p:spTgt spid="54"/>
                                        </p:tgtEl>
                                        <p:attrNameLst>
                                          <p:attrName>style.opacity</p:attrName>
                                        </p:attrNameLst>
                                      </p:cBhvr>
                                      <p:to>
                                        <p:strVal val="0.65"/>
                                      </p:to>
                                    </p:set>
                                    <p:animEffect filter="image" prLst="opacity: 0.65">
                                      <p:cBhvr rctx="IE">
                                        <p:cTn id="132" dur="indefinite"/>
                                        <p:tgtEl>
                                          <p:spTgt spid="54"/>
                                        </p:tgtEl>
                                      </p:cBhvr>
                                    </p:animEffect>
                                  </p:childTnLst>
                                </p:cTn>
                              </p:par>
                            </p:childTnLst>
                          </p:cTn>
                        </p:par>
                      </p:childTnLst>
                    </p:cTn>
                  </p:par>
                  <p:par>
                    <p:cTn id="133" fill="hold">
                      <p:stCondLst>
                        <p:cond delay="indefinite"/>
                      </p:stCondLst>
                      <p:childTnLst>
                        <p:par>
                          <p:cTn id="134" fill="hold">
                            <p:stCondLst>
                              <p:cond delay="0"/>
                            </p:stCondLst>
                            <p:childTnLst>
                              <p:par>
                                <p:cTn id="135" presetID="0" presetClass="path" presetSubtype="0" accel="50000" decel="50000" fill="hold" grpId="4" nodeType="clickEffect">
                                  <p:stCondLst>
                                    <p:cond delay="0"/>
                                  </p:stCondLst>
                                  <p:childTnLst>
                                    <p:animMotion origin="layout" path="M -0.00434 -0.65995 C -0.02986 -0.55324 -0.05538 -0.44653 -0.02864 -0.40555 C -0.00191 -0.36458 0.07709 -0.38912 0.15625 -0.41342 " pathEditMode="relative" rAng="0" ptsTypes="aaA">
                                      <p:cBhvr>
                                        <p:cTn id="136" dur="3000" fill="hold"/>
                                        <p:tgtEl>
                                          <p:spTgt spid="50"/>
                                        </p:tgtEl>
                                        <p:attrNameLst>
                                          <p:attrName>ppt_x</p:attrName>
                                          <p:attrName>ppt_y</p:attrName>
                                        </p:attrNameLst>
                                      </p:cBhvr>
                                      <p:rCtr x="55" y="148"/>
                                    </p:animMotion>
                                  </p:childTnLst>
                                </p:cTn>
                              </p:par>
                            </p:childTnLst>
                          </p:cTn>
                        </p:par>
                      </p:childTnLst>
                    </p:cTn>
                  </p:par>
                  <p:par>
                    <p:cTn id="137" fill="hold">
                      <p:stCondLst>
                        <p:cond delay="indefinite"/>
                      </p:stCondLst>
                      <p:childTnLst>
                        <p:par>
                          <p:cTn id="138" fill="hold">
                            <p:stCondLst>
                              <p:cond delay="0"/>
                            </p:stCondLst>
                            <p:childTnLst>
                              <p:par>
                                <p:cTn id="139" presetID="0" presetClass="path" presetSubtype="0" accel="50000" decel="50000" fill="hold" grpId="5" nodeType="clickEffect">
                                  <p:stCondLst>
                                    <p:cond delay="0"/>
                                  </p:stCondLst>
                                  <p:childTnLst>
                                    <p:animMotion origin="layout" path="M 0.15625 -0.41342 C 0.12865 -0.40139 0.01754 -0.41898 -0.00972 -0.34097 C -0.03697 -0.26296 -0.00781 -0.02731 -0.00729 0.05509 " pathEditMode="relative" rAng="0" ptsTypes="aaa">
                                      <p:cBhvr>
                                        <p:cTn id="140" dur="2000" fill="hold"/>
                                        <p:tgtEl>
                                          <p:spTgt spid="50"/>
                                        </p:tgtEl>
                                        <p:attrNameLst>
                                          <p:attrName>ppt_x</p:attrName>
                                          <p:attrName>ppt_y</p:attrName>
                                        </p:attrNameLst>
                                      </p:cBhvr>
                                      <p:rCtr x="-97" y="231"/>
                                    </p:animMotion>
                                  </p:childTnLst>
                                </p:cTn>
                              </p:par>
                            </p:childTnLst>
                          </p:cTn>
                        </p:par>
                        <p:par>
                          <p:cTn id="141" fill="hold">
                            <p:stCondLst>
                              <p:cond delay="2000"/>
                            </p:stCondLst>
                            <p:childTnLst>
                              <p:par>
                                <p:cTn id="142" presetID="10" presetClass="entr" presetSubtype="0" fill="hold" nodeType="afterEffect">
                                  <p:stCondLst>
                                    <p:cond delay="0"/>
                                  </p:stCondLst>
                                  <p:childTnLst>
                                    <p:set>
                                      <p:cBhvr>
                                        <p:cTn id="143" dur="1" fill="hold">
                                          <p:stCondLst>
                                            <p:cond delay="0"/>
                                          </p:stCondLst>
                                        </p:cTn>
                                        <p:tgtEl>
                                          <p:spTgt spid="92"/>
                                        </p:tgtEl>
                                        <p:attrNameLst>
                                          <p:attrName>style.visibility</p:attrName>
                                        </p:attrNameLst>
                                      </p:cBhvr>
                                      <p:to>
                                        <p:strVal val="visible"/>
                                      </p:to>
                                    </p:set>
                                    <p:animEffect transition="in" filter="fade">
                                      <p:cBhvr>
                                        <p:cTn id="144" dur="1000"/>
                                        <p:tgtEl>
                                          <p:spTgt spid="92"/>
                                        </p:tgtEl>
                                      </p:cBhvr>
                                    </p:animEffect>
                                  </p:childTnLst>
                                </p:cTn>
                              </p:par>
                              <p:par>
                                <p:cTn id="145" presetID="1" presetClass="mediacall" presetSubtype="0" fill="hold" nodeType="withEffect">
                                  <p:stCondLst>
                                    <p:cond delay="0"/>
                                  </p:stCondLst>
                                  <p:childTnLst>
                                    <p:cmd type="call" cmd="playFrom(0.0)">
                                      <p:cBhvr>
                                        <p:cTn id="146" dur="16625" fill="hold"/>
                                        <p:tgtEl>
                                          <p:spTgt spid="9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47" fill="hold" display="0">
                  <p:stCondLst>
                    <p:cond delay="indefinite"/>
                  </p:stCondLst>
                  <p:endCondLst>
                    <p:cond evt="onNext" delay="0">
                      <p:tgtEl>
                        <p:sldTgt/>
                      </p:tgtEl>
                    </p:cond>
                    <p:cond evt="onPrev" delay="0">
                      <p:tgtEl>
                        <p:sldTgt/>
                      </p:tgtEl>
                    </p:cond>
                  </p:endCondLst>
                </p:cTn>
                <p:tgtEl>
                  <p:spTgt spid="89"/>
                </p:tgtEl>
              </p:cMediaNode>
            </p:video>
            <p:seq concurrent="1" nextAc="seek">
              <p:cTn id="148" restart="whenNotActive" fill="hold" evtFilter="cancelBubble" nodeType="interactiveSeq">
                <p:stCondLst>
                  <p:cond evt="onClick" delay="0">
                    <p:tgtEl>
                      <p:spTgt spid="89"/>
                    </p:tgtEl>
                  </p:cond>
                </p:stCondLst>
                <p:endSync evt="end" delay="0">
                  <p:rtn val="all"/>
                </p:endSync>
                <p:childTnLst>
                  <p:par>
                    <p:cTn id="149" fill="hold">
                      <p:stCondLst>
                        <p:cond delay="0"/>
                      </p:stCondLst>
                      <p:childTnLst>
                        <p:par>
                          <p:cTn id="150" fill="hold">
                            <p:stCondLst>
                              <p:cond delay="0"/>
                            </p:stCondLst>
                            <p:childTnLst>
                              <p:par>
                                <p:cTn id="151" presetID="2" presetClass="mediacall" presetSubtype="0" fill="hold" nodeType="clickEffect">
                                  <p:stCondLst>
                                    <p:cond delay="0"/>
                                  </p:stCondLst>
                                  <p:childTnLst>
                                    <p:cmd type="call" cmd="togglePause">
                                      <p:cBhvr>
                                        <p:cTn id="152" dur="1" fill="hold"/>
                                        <p:tgtEl>
                                          <p:spTgt spid="89"/>
                                        </p:tgtEl>
                                      </p:cBhvr>
                                    </p:cmd>
                                  </p:childTnLst>
                                </p:cTn>
                              </p:par>
                            </p:childTnLst>
                          </p:cTn>
                        </p:par>
                      </p:childTnLst>
                    </p:cTn>
                  </p:par>
                </p:childTnLst>
              </p:cTn>
              <p:nextCondLst>
                <p:cond evt="onClick" delay="0">
                  <p:tgtEl>
                    <p:spTgt spid="89"/>
                  </p:tgtEl>
                </p:cond>
              </p:nextCondLst>
            </p:seq>
            <p:video>
              <p:cMediaNode>
                <p:cTn id="153" fill="hold" display="0">
                  <p:stCondLst>
                    <p:cond delay="indefinite"/>
                  </p:stCondLst>
                  <p:endCondLst>
                    <p:cond evt="onNext" delay="0">
                      <p:tgtEl>
                        <p:sldTgt/>
                      </p:tgtEl>
                    </p:cond>
                    <p:cond evt="onPrev" delay="0">
                      <p:tgtEl>
                        <p:sldTgt/>
                      </p:tgtEl>
                    </p:cond>
                  </p:endCondLst>
                </p:cTn>
                <p:tgtEl>
                  <p:spTgt spid="92"/>
                </p:tgtEl>
              </p:cMediaNode>
            </p:video>
            <p:seq concurrent="1" nextAc="seek">
              <p:cTn id="154" restart="whenNotActive" fill="hold" evtFilter="cancelBubble" nodeType="interactiveSeq">
                <p:stCondLst>
                  <p:cond evt="onClick" delay="0">
                    <p:tgtEl>
                      <p:spTgt spid="92"/>
                    </p:tgtEl>
                  </p:cond>
                </p:stCondLst>
                <p:endSync evt="end" delay="0">
                  <p:rtn val="all"/>
                </p:endSync>
                <p:childTnLst>
                  <p:par>
                    <p:cTn id="155" fill="hold">
                      <p:stCondLst>
                        <p:cond delay="0"/>
                      </p:stCondLst>
                      <p:childTnLst>
                        <p:par>
                          <p:cTn id="156" fill="hold">
                            <p:stCondLst>
                              <p:cond delay="0"/>
                            </p:stCondLst>
                            <p:childTnLst>
                              <p:par>
                                <p:cTn id="157" presetID="2" presetClass="mediacall" presetSubtype="0" fill="hold" nodeType="clickEffect">
                                  <p:stCondLst>
                                    <p:cond delay="0"/>
                                  </p:stCondLst>
                                  <p:childTnLst>
                                    <p:cmd type="call" cmd="togglePause">
                                      <p:cBhvr>
                                        <p:cTn id="158" dur="1" fill="hold"/>
                                        <p:tgtEl>
                                          <p:spTgt spid="92"/>
                                        </p:tgtEl>
                                      </p:cBhvr>
                                    </p:cmd>
                                  </p:childTnLst>
                                </p:cTn>
                              </p:par>
                            </p:childTnLst>
                          </p:cTn>
                        </p:par>
                      </p:childTnLst>
                    </p:cTn>
                  </p:par>
                </p:childTnLst>
              </p:cTn>
              <p:nextCondLst>
                <p:cond evt="onClick" delay="0">
                  <p:tgtEl>
                    <p:spTgt spid="92"/>
                  </p:tgtEl>
                </p:cond>
              </p:nextCondLst>
            </p:seq>
            <p:audio isNarration="1">
              <p:cMediaNode showWhenStopped="0">
                <p:cTn id="159" fill="hold" display="0">
                  <p:stCondLst>
                    <p:cond delay="indefinite"/>
                  </p:stCondLst>
                  <p:endCondLst>
                    <p:cond evt="onPrev" delay="0">
                      <p:tgtEl>
                        <p:sldTgt/>
                      </p:tgtEl>
                    </p:cond>
                    <p:cond evt="onStopAudio" delay="0">
                      <p:tgtEl>
                        <p:sldTgt/>
                      </p:tgtEl>
                    </p:cond>
                  </p:endCondLst>
                </p:cTn>
                <p:tgtEl>
                  <p:spTgt spid="75"/>
                </p:tgtEl>
              </p:cMediaNode>
            </p:audio>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1" grpId="1" animBg="1"/>
      <p:bldP spid="42" grpId="0" animBg="1"/>
      <p:bldP spid="43" grpId="0" animBg="1"/>
      <p:bldP spid="44" grpId="0" animBg="1"/>
      <p:bldP spid="45" grpId="0" animBg="1"/>
      <p:bldP spid="46" grpId="0" animBg="1"/>
      <p:bldP spid="50" grpId="0" animBg="1"/>
      <p:bldP spid="50" grpId="1" animBg="1"/>
      <p:bldP spid="50" grpId="2" animBg="1"/>
      <p:bldP spid="50" grpId="3" animBg="1"/>
      <p:bldP spid="50" grpId="4" animBg="1"/>
      <p:bldP spid="50" grpId="5" animBg="1"/>
      <p:bldP spid="88" grpId="0" animBg="1"/>
      <p:bldP spid="87" grpId="0" animBg="1"/>
      <p:bldP spid="87" grpId="1" animBg="1"/>
      <p:bldP spid="87" grpId="2" animBg="1"/>
      <p:bldP spid="90" grpId="0"/>
      <p:bldP spid="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CH" dirty="0" smtClean="0"/>
              <a:t>Mit interessanten Fragen die Zuhörer gewinnen</a:t>
            </a:r>
            <a:endParaRPr lang="de-CH" dirty="0"/>
          </a:p>
        </p:txBody>
      </p:sp>
      <p:sp>
        <p:nvSpPr>
          <p:cNvPr id="5" name="Inhaltsplatzhalter 4"/>
          <p:cNvSpPr>
            <a:spLocks noGrp="1"/>
          </p:cNvSpPr>
          <p:nvPr>
            <p:ph idx="1"/>
          </p:nvPr>
        </p:nvSpPr>
        <p:spPr/>
        <p:txBody>
          <a:bodyPr/>
          <a:lstStyle/>
          <a:p>
            <a:pPr marL="536575" indent="-417513">
              <a:buNone/>
            </a:pPr>
            <a:r>
              <a:rPr lang="de-CH" dirty="0" smtClean="0"/>
              <a:t>Die Beispiele stammen von </a:t>
            </a:r>
          </a:p>
          <a:p>
            <a:pPr marL="536575" indent="-417513"/>
            <a:r>
              <a:rPr lang="de-CH" dirty="0" smtClean="0"/>
              <a:t>Sabrina </a:t>
            </a:r>
            <a:r>
              <a:rPr lang="de-CH" dirty="0" err="1" smtClean="0"/>
              <a:t>Deuring</a:t>
            </a:r>
            <a:r>
              <a:rPr lang="de-CH" dirty="0" smtClean="0"/>
              <a:t> und Christine Zeller: </a:t>
            </a:r>
            <a:r>
              <a:rPr lang="de-CH" b="1" dirty="0" smtClean="0">
                <a:solidFill>
                  <a:srgbClr val="0070C0"/>
                </a:solidFill>
              </a:rPr>
              <a:t>Raumfahrt</a:t>
            </a:r>
          </a:p>
          <a:p>
            <a:endParaRPr lang="de-CH" dirty="0"/>
          </a:p>
        </p:txBody>
      </p:sp>
      <p:grpSp>
        <p:nvGrpSpPr>
          <p:cNvPr id="4" name="Gruppieren 3"/>
          <p:cNvGrpSpPr/>
          <p:nvPr/>
        </p:nvGrpSpPr>
        <p:grpSpPr>
          <a:xfrm>
            <a:off x="6215074" y="564357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6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de-CH"/>
              <a:t>Was ist hier falsch?</a:t>
            </a:r>
            <a:br>
              <a:rPr lang="de-CH"/>
            </a:br>
            <a:r>
              <a:rPr lang="de-CH"/>
              <a:t>Fotos?</a:t>
            </a:r>
          </a:p>
        </p:txBody>
      </p:sp>
      <p:pic>
        <p:nvPicPr>
          <p:cNvPr id="75779" name="Picture 3"/>
          <p:cNvPicPr>
            <a:picLocks noChangeAspect="1" noChangeArrowheads="1"/>
          </p:cNvPicPr>
          <p:nvPr/>
        </p:nvPicPr>
        <p:blipFill>
          <a:blip r:embed="rId4"/>
          <a:srcRect l="12000" r="11000" b="23555"/>
          <a:stretch>
            <a:fillRect/>
          </a:stretch>
        </p:blipFill>
        <p:spPr bwMode="auto">
          <a:xfrm>
            <a:off x="838200" y="1916113"/>
            <a:ext cx="7478713" cy="4176712"/>
          </a:xfrm>
          <a:prstGeom prst="rect">
            <a:avLst/>
          </a:prstGeom>
          <a:noFill/>
          <a:ln w="9525">
            <a:noFill/>
            <a:miter lim="800000"/>
            <a:headEnd/>
            <a:tailEnd/>
          </a:ln>
          <a:effectLst/>
        </p:spPr>
      </p:pic>
      <p:pic>
        <p:nvPicPr>
          <p:cNvPr id="5" name="Menschen im Weltraum 21.294-0.wav">
            <a:hlinkClick r:id="" action="ppaction://media"/>
          </p:cNvPr>
          <p:cNvPicPr>
            <a:picLocks noRot="1" noChangeAspect="1"/>
          </p:cNvPicPr>
          <p:nvPr>
            <a:wavAudioFile r:embed="rId1" name="Menschen im Weltraum 21.294-0.wav"/>
          </p:nvPr>
        </p:nvPicPr>
        <p:blipFill>
          <a:blip r:embed="rId5"/>
          <a:stretch>
            <a:fillRect/>
          </a:stretch>
        </p:blipFill>
        <p:spPr>
          <a:xfrm>
            <a:off x="8429652" y="6286520"/>
            <a:ext cx="304800" cy="304800"/>
          </a:xfrm>
          <a:prstGeom prst="rect">
            <a:avLst/>
          </a:prstGeom>
        </p:spPr>
      </p:pic>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70" fill="hold"/>
                                        <p:tgtEl>
                                          <p:spTgt spid="5"/>
                                        </p:tgtEl>
                                      </p:cBhvr>
                                    </p:cmd>
                                  </p:childTnLst>
                                </p:cTn>
                              </p:par>
                              <p:par>
                                <p:cTn id="7" presetID="10" presetClass="entr" presetSubtype="0" fill="hold" nodeType="withEffect">
                                  <p:stCondLst>
                                    <p:cond delay="240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de-CH"/>
              <a:t>Was ist hier falsch?</a:t>
            </a:r>
            <a:br>
              <a:rPr lang="de-CH"/>
            </a:br>
            <a:r>
              <a:rPr lang="de-CH"/>
              <a:t>Sterne?</a:t>
            </a:r>
          </a:p>
        </p:txBody>
      </p:sp>
      <p:pic>
        <p:nvPicPr>
          <p:cNvPr id="77827" name="Picture 3"/>
          <p:cNvPicPr>
            <a:picLocks noChangeAspect="1" noChangeArrowheads="1"/>
          </p:cNvPicPr>
          <p:nvPr/>
        </p:nvPicPr>
        <p:blipFill>
          <a:blip r:embed="rId4"/>
          <a:srcRect l="9384" r="995" b="31078"/>
          <a:stretch>
            <a:fillRect/>
          </a:stretch>
        </p:blipFill>
        <p:spPr bwMode="auto">
          <a:xfrm>
            <a:off x="1042988" y="2157413"/>
            <a:ext cx="6935787" cy="4000500"/>
          </a:xfrm>
          <a:prstGeom prst="rect">
            <a:avLst/>
          </a:prstGeom>
          <a:noFill/>
          <a:ln w="9525">
            <a:noFill/>
            <a:miter lim="800000"/>
            <a:headEnd/>
            <a:tailEnd/>
          </a:ln>
          <a:effectLst/>
        </p:spPr>
      </p:pic>
      <p:pic>
        <p:nvPicPr>
          <p:cNvPr id="5" name="Menschen im Weltraum 21.295.wav">
            <a:hlinkClick r:id="" action="ppaction://media"/>
          </p:cNvPr>
          <p:cNvPicPr>
            <a:picLocks noRot="1" noChangeAspect="1"/>
          </p:cNvPicPr>
          <p:nvPr>
            <a:wavAudioFile r:embed="rId1" name="Menschen im Weltraum 21.295.wav"/>
          </p:nvPr>
        </p:nvPicPr>
        <p:blipFill>
          <a:blip r:embed="rId5"/>
          <a:stretch>
            <a:fillRect/>
          </a:stretch>
        </p:blipFill>
        <p:spPr>
          <a:xfrm>
            <a:off x="8572528" y="6215082"/>
            <a:ext cx="304800" cy="304800"/>
          </a:xfrm>
          <a:prstGeom prst="rect">
            <a:avLst/>
          </a:prstGeom>
        </p:spPr>
      </p:pic>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860" fill="hold"/>
                                        <p:tgtEl>
                                          <p:spTgt spid="5"/>
                                        </p:tgtEl>
                                      </p:cBhvr>
                                    </p:cmd>
                                  </p:childTnLst>
                                </p:cTn>
                              </p:par>
                              <p:par>
                                <p:cTn id="7" presetID="10" presetClass="entr" presetSubtype="0" fill="hold" nodeType="withEffect">
                                  <p:stCondLst>
                                    <p:cond delay="140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de-CH"/>
              <a:t>Was ist hier falsch?</a:t>
            </a:r>
            <a:br>
              <a:rPr lang="de-CH"/>
            </a:br>
            <a:r>
              <a:rPr lang="de-CH"/>
              <a:t>Flagge?</a:t>
            </a:r>
          </a:p>
        </p:txBody>
      </p:sp>
      <p:pic>
        <p:nvPicPr>
          <p:cNvPr id="79875" name="Picture 3"/>
          <p:cNvPicPr>
            <a:picLocks noChangeAspect="1" noChangeArrowheads="1"/>
          </p:cNvPicPr>
          <p:nvPr/>
        </p:nvPicPr>
        <p:blipFill>
          <a:blip r:embed="rId4"/>
          <a:srcRect l="4262" r="5232" b="30672"/>
          <a:stretch>
            <a:fillRect/>
          </a:stretch>
        </p:blipFill>
        <p:spPr bwMode="auto">
          <a:xfrm>
            <a:off x="1187450" y="2133600"/>
            <a:ext cx="6840538" cy="3930650"/>
          </a:xfrm>
          <a:prstGeom prst="rect">
            <a:avLst/>
          </a:prstGeom>
          <a:noFill/>
          <a:ln w="9525">
            <a:noFill/>
            <a:miter lim="800000"/>
            <a:headEnd/>
            <a:tailEnd/>
          </a:ln>
          <a:effectLst/>
        </p:spPr>
      </p:pic>
      <p:pic>
        <p:nvPicPr>
          <p:cNvPr id="5" name="Menschen im Weltraum 21.296.wav">
            <a:hlinkClick r:id="" action="ppaction://media"/>
          </p:cNvPr>
          <p:cNvPicPr>
            <a:picLocks noRot="1" noChangeAspect="1"/>
          </p:cNvPicPr>
          <p:nvPr>
            <a:wavAudioFile r:embed="rId1" name="Menschen im Weltraum 21.296.wav"/>
          </p:nvPr>
        </p:nvPicPr>
        <p:blipFill>
          <a:blip r:embed="rId5"/>
          <a:stretch>
            <a:fillRect/>
          </a:stretch>
        </p:blipFill>
        <p:spPr>
          <a:xfrm>
            <a:off x="8643966" y="6143644"/>
            <a:ext cx="304800" cy="304800"/>
          </a:xfrm>
          <a:prstGeom prst="rect">
            <a:avLst/>
          </a:prstGeom>
        </p:spPr>
      </p:pic>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90" fill="hold"/>
                                        <p:tgtEl>
                                          <p:spTgt spid="5"/>
                                        </p:tgtEl>
                                      </p:cBhvr>
                                    </p:cmd>
                                  </p:childTnLst>
                                </p:cTn>
                              </p:par>
                              <p:par>
                                <p:cTn id="7" presetID="10" presetClass="entr" presetSubtype="0" fill="hold" nodeType="withEffect">
                                  <p:stCondLst>
                                    <p:cond delay="155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dirty="0" smtClean="0"/>
              <a:t>Der Schluss ist wichtig: Einmal imposant und einmal witzig </a:t>
            </a:r>
            <a:r>
              <a:rPr lang="de-CH" dirty="0" smtClean="0">
                <a:sym typeface="Wingdings" pitchFamily="2" charset="2"/>
              </a:rPr>
              <a:t></a:t>
            </a:r>
            <a:r>
              <a:rPr lang="de-CH" dirty="0" smtClean="0"/>
              <a:t> </a:t>
            </a:r>
            <a:endParaRPr lang="de-CH" dirty="0"/>
          </a:p>
        </p:txBody>
      </p:sp>
      <p:sp>
        <p:nvSpPr>
          <p:cNvPr id="5" name="Inhaltsplatzhalter 4"/>
          <p:cNvSpPr>
            <a:spLocks noGrp="1"/>
          </p:cNvSpPr>
          <p:nvPr>
            <p:ph idx="1"/>
          </p:nvPr>
        </p:nvSpPr>
        <p:spPr/>
        <p:txBody>
          <a:bodyPr/>
          <a:lstStyle/>
          <a:p>
            <a:pPr marL="536575" indent="-417513">
              <a:buNone/>
            </a:pPr>
            <a:r>
              <a:rPr lang="de-CH" dirty="0" smtClean="0"/>
              <a:t>Die Beispiele stammen von</a:t>
            </a:r>
          </a:p>
          <a:p>
            <a:pPr marL="536575" indent="-417513"/>
            <a:r>
              <a:rPr lang="de-CH" dirty="0" smtClean="0"/>
              <a:t>Jonathan Chan und Sara Zürcher: </a:t>
            </a:r>
            <a:br>
              <a:rPr lang="de-CH" dirty="0" smtClean="0"/>
            </a:br>
            <a:r>
              <a:rPr lang="de-CH" b="1" dirty="0" smtClean="0">
                <a:solidFill>
                  <a:srgbClr val="0070C0"/>
                </a:solidFill>
              </a:rPr>
              <a:t>Operation Walküre</a:t>
            </a:r>
          </a:p>
          <a:p>
            <a:pPr marL="536575" indent="-417513"/>
            <a:endParaRPr lang="de-CH" b="1" dirty="0" smtClean="0">
              <a:solidFill>
                <a:srgbClr val="0070C0"/>
              </a:solidFill>
            </a:endParaRPr>
          </a:p>
          <a:p>
            <a:pPr marL="536575" indent="-417513"/>
            <a:r>
              <a:rPr lang="de-CH" smtClean="0"/>
              <a:t>Max Steinbach: </a:t>
            </a:r>
            <a:r>
              <a:rPr lang="de-CH" b="1" dirty="0" smtClean="0">
                <a:solidFill>
                  <a:srgbClr val="0070C0"/>
                </a:solidFill>
              </a:rPr>
              <a:t>DDR</a:t>
            </a:r>
          </a:p>
          <a:p>
            <a:pPr marL="536575" indent="-417513">
              <a:buNone/>
            </a:pPr>
            <a:r>
              <a:rPr lang="de-CH" dirty="0" smtClean="0"/>
              <a:t> </a:t>
            </a:r>
          </a:p>
        </p:txBody>
      </p:sp>
      <p:grpSp>
        <p:nvGrpSpPr>
          <p:cNvPr id="4" name="Gruppieren 3"/>
          <p:cNvGrpSpPr/>
          <p:nvPr/>
        </p:nvGrpSpPr>
        <p:grpSpPr>
          <a:xfrm>
            <a:off x="6215074" y="564357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1000"/>
                                        <p:tgtEl>
                                          <p:spTgt spid="5">
                                            <p:txEl>
                                              <p:pRg st="3" end="3"/>
                                            </p:txEl>
                                          </p:spTgt>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6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 name="Rechteck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CH" kern="1200">
              <a:solidFill>
                <a:prstClr val="white"/>
              </a:solidFill>
              <a:latin typeface="Calibri"/>
              <a:ea typeface="+mn-ea"/>
              <a:cs typeface="+mn-cs"/>
            </a:endParaRPr>
          </a:p>
        </p:txBody>
      </p:sp>
      <p:sp>
        <p:nvSpPr>
          <p:cNvPr id="2" name="Textfeld 1"/>
          <p:cNvSpPr txBox="1"/>
          <p:nvPr/>
        </p:nvSpPr>
        <p:spPr>
          <a:xfrm>
            <a:off x="1285852" y="1214422"/>
            <a:ext cx="5500726" cy="338554"/>
          </a:xfrm>
          <a:prstGeom prst="rect">
            <a:avLst/>
          </a:prstGeom>
          <a:noFill/>
        </p:spPr>
        <p:txBody>
          <a:bodyPr wrap="square" rtlCol="0">
            <a:spAutoFit/>
          </a:bodyPr>
          <a:lstStyle/>
          <a:p>
            <a:pPr algn="l" rtl="0"/>
            <a:r>
              <a:rPr lang="de-CH" sz="1600" kern="1200" dirty="0">
                <a:solidFill>
                  <a:prstClr val="black"/>
                </a:solidFill>
                <a:latin typeface="Charlemagne Std" pitchFamily="50" charset="0"/>
                <a:ea typeface="+mn-ea"/>
                <a:cs typeface="+mn-cs"/>
              </a:rPr>
              <a:t>Eine Präsentation von</a:t>
            </a:r>
          </a:p>
        </p:txBody>
      </p:sp>
      <p:sp>
        <p:nvSpPr>
          <p:cNvPr id="3" name="Textfeld 2"/>
          <p:cNvSpPr txBox="1"/>
          <p:nvPr/>
        </p:nvSpPr>
        <p:spPr>
          <a:xfrm>
            <a:off x="1928794" y="1630908"/>
            <a:ext cx="5500726" cy="369332"/>
          </a:xfrm>
          <a:prstGeom prst="rect">
            <a:avLst/>
          </a:prstGeom>
          <a:noFill/>
        </p:spPr>
        <p:txBody>
          <a:bodyPr wrap="square" rtlCol="0">
            <a:spAutoFit/>
          </a:bodyPr>
          <a:lstStyle/>
          <a:p>
            <a:pPr algn="l" rtl="0"/>
            <a:r>
              <a:rPr lang="de-CH" kern="1200" dirty="0">
                <a:solidFill>
                  <a:prstClr val="black"/>
                </a:solidFill>
                <a:latin typeface="Charlemagne Std" pitchFamily="50" charset="0"/>
                <a:ea typeface="+mn-ea"/>
                <a:cs typeface="+mn-cs"/>
              </a:rPr>
              <a:t>Sara  Zürcher  &amp;  Jonathan  Chan</a:t>
            </a:r>
          </a:p>
        </p:txBody>
      </p:sp>
      <p:sp>
        <p:nvSpPr>
          <p:cNvPr id="4" name="Textfeld 3"/>
          <p:cNvSpPr txBox="1"/>
          <p:nvPr/>
        </p:nvSpPr>
        <p:spPr>
          <a:xfrm>
            <a:off x="2428860" y="4500570"/>
            <a:ext cx="4357718" cy="369332"/>
          </a:xfrm>
          <a:prstGeom prst="rect">
            <a:avLst/>
          </a:prstGeom>
          <a:noFill/>
        </p:spPr>
        <p:txBody>
          <a:bodyPr wrap="square" rtlCol="0">
            <a:spAutoFit/>
          </a:bodyPr>
          <a:lstStyle/>
          <a:p>
            <a:pPr algn="l" rtl="0"/>
            <a:r>
              <a:rPr lang="de-CH" kern="1200" dirty="0" err="1">
                <a:solidFill>
                  <a:prstClr val="black"/>
                </a:solidFill>
                <a:latin typeface="Charlemagne Std" pitchFamily="50" charset="0"/>
                <a:ea typeface="+mn-ea"/>
                <a:cs typeface="+mn-cs"/>
              </a:rPr>
              <a:t>Slidecast</a:t>
            </a:r>
            <a:r>
              <a:rPr lang="de-CH" kern="1200" dirty="0">
                <a:solidFill>
                  <a:prstClr val="black"/>
                </a:solidFill>
                <a:latin typeface="Charlemagne Std" pitchFamily="50" charset="0"/>
                <a:ea typeface="+mn-ea"/>
                <a:cs typeface="+mn-cs"/>
              </a:rPr>
              <a:t> </a:t>
            </a:r>
            <a:r>
              <a:rPr lang="de-CH" kern="1200" dirty="0" err="1">
                <a:solidFill>
                  <a:prstClr val="black"/>
                </a:solidFill>
                <a:latin typeface="Charlemagne Std" pitchFamily="50" charset="0"/>
                <a:ea typeface="+mn-ea"/>
                <a:cs typeface="+mn-cs"/>
              </a:rPr>
              <a:t>Productions</a:t>
            </a:r>
            <a:r>
              <a:rPr lang="de-CH" kern="1200" dirty="0">
                <a:solidFill>
                  <a:prstClr val="black"/>
                </a:solidFill>
                <a:latin typeface="Charlemagne Std" pitchFamily="50" charset="0"/>
                <a:ea typeface="+mn-ea"/>
                <a:cs typeface="+mn-cs"/>
              </a:rPr>
              <a:t> 2008</a:t>
            </a:r>
          </a:p>
        </p:txBody>
      </p:sp>
      <p:sp>
        <p:nvSpPr>
          <p:cNvPr id="5" name="Textfeld 4"/>
          <p:cNvSpPr txBox="1"/>
          <p:nvPr/>
        </p:nvSpPr>
        <p:spPr>
          <a:xfrm>
            <a:off x="4857752" y="3143248"/>
            <a:ext cx="5500726" cy="338554"/>
          </a:xfrm>
          <a:prstGeom prst="rect">
            <a:avLst/>
          </a:prstGeom>
          <a:noFill/>
        </p:spPr>
        <p:txBody>
          <a:bodyPr wrap="square" rtlCol="0">
            <a:spAutoFit/>
          </a:bodyPr>
          <a:lstStyle/>
          <a:p>
            <a:pPr algn="l" rtl="0"/>
            <a:r>
              <a:rPr lang="de-CH" sz="1600" kern="1200" dirty="0">
                <a:solidFill>
                  <a:prstClr val="black"/>
                </a:solidFill>
                <a:latin typeface="Charlemagne Std" pitchFamily="50" charset="0"/>
                <a:ea typeface="+mn-ea"/>
                <a:cs typeface="+mn-cs"/>
              </a:rPr>
              <a:t>Im Auftrag von</a:t>
            </a:r>
          </a:p>
        </p:txBody>
      </p:sp>
      <p:sp>
        <p:nvSpPr>
          <p:cNvPr id="6" name="Textfeld 5"/>
          <p:cNvSpPr txBox="1"/>
          <p:nvPr/>
        </p:nvSpPr>
        <p:spPr>
          <a:xfrm>
            <a:off x="5429256" y="3559734"/>
            <a:ext cx="2857520" cy="369332"/>
          </a:xfrm>
          <a:prstGeom prst="rect">
            <a:avLst/>
          </a:prstGeom>
          <a:noFill/>
        </p:spPr>
        <p:txBody>
          <a:bodyPr wrap="square" rtlCol="0">
            <a:spAutoFit/>
          </a:bodyPr>
          <a:lstStyle/>
          <a:p>
            <a:pPr algn="l" rtl="0"/>
            <a:r>
              <a:rPr lang="de-CH" kern="1200" dirty="0" err="1">
                <a:solidFill>
                  <a:prstClr val="black"/>
                </a:solidFill>
                <a:latin typeface="Charlemagne Std" pitchFamily="50" charset="0"/>
                <a:ea typeface="+mn-ea"/>
                <a:cs typeface="+mn-cs"/>
              </a:rPr>
              <a:t>Rémy</a:t>
            </a:r>
            <a:r>
              <a:rPr lang="de-CH" kern="1200" dirty="0">
                <a:solidFill>
                  <a:prstClr val="black"/>
                </a:solidFill>
                <a:latin typeface="Charlemagne Std" pitchFamily="50" charset="0"/>
                <a:ea typeface="+mn-ea"/>
                <a:cs typeface="+mn-cs"/>
              </a:rPr>
              <a:t> Kauffmann</a:t>
            </a:r>
          </a:p>
        </p:txBody>
      </p:sp>
      <p:pic>
        <p:nvPicPr>
          <p:cNvPr id="9" name="Die Walküre - End.wav">
            <a:hlinkClick r:id="" action="ppaction://media"/>
          </p:cNvPr>
          <p:cNvPicPr>
            <a:picLocks noRot="1" noChangeAspect="1"/>
          </p:cNvPicPr>
          <p:nvPr>
            <a:wavAudioFile r:embed="rId2" name="Die Walküre - End.wav"/>
          </p:nvPr>
        </p:nvPicPr>
        <p:blipFill>
          <a:blip r:embed="rId6"/>
          <a:stretch>
            <a:fillRect/>
          </a:stretch>
        </p:blipFill>
        <p:spPr>
          <a:xfrm>
            <a:off x="8286776" y="5429264"/>
            <a:ext cx="304800" cy="304800"/>
          </a:xfrm>
          <a:prstGeom prst="rect">
            <a:avLst/>
          </a:prstGeom>
        </p:spPr>
      </p:pic>
      <p:grpSp>
        <p:nvGrpSpPr>
          <p:cNvPr id="10" name="Gruppieren 9"/>
          <p:cNvGrpSpPr/>
          <p:nvPr/>
        </p:nvGrpSpPr>
        <p:grpSpPr>
          <a:xfrm>
            <a:off x="6215074" y="5643578"/>
            <a:ext cx="1857388" cy="571504"/>
            <a:chOff x="1500166" y="5500702"/>
            <a:chExt cx="1857388" cy="571504"/>
          </a:xfrm>
        </p:grpSpPr>
        <p:sp>
          <p:nvSpPr>
            <p:cNvPr id="11" name="Rechteck 10"/>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Textfeld 11"/>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3000"/>
                                        <p:tgtEl>
                                          <p:spTgt spid="2"/>
                                        </p:tgtEl>
                                      </p:cBhvr>
                                    </p:animEffect>
                                  </p:childTnLst>
                                </p:cTn>
                              </p:par>
                            </p:childTnLst>
                          </p:cTn>
                        </p:par>
                        <p:par>
                          <p:cTn id="11" fill="hold">
                            <p:stCondLst>
                              <p:cond delay="3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3000"/>
                                        <p:tgtEl>
                                          <p:spTgt spid="3"/>
                                        </p:tgtEl>
                                      </p:cBhvr>
                                    </p:animEffect>
                                  </p:childTnLst>
                                </p:cTn>
                              </p:par>
                            </p:childTnLst>
                          </p:cTn>
                        </p:par>
                        <p:par>
                          <p:cTn id="15" fill="hold">
                            <p:stCondLst>
                              <p:cond delay="6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3000"/>
                                        <p:tgtEl>
                                          <p:spTgt spid="5"/>
                                        </p:tgtEl>
                                      </p:cBhvr>
                                    </p:animEffect>
                                  </p:childTnLst>
                                </p:cTn>
                              </p:par>
                            </p:childTnLst>
                          </p:cTn>
                        </p:par>
                        <p:par>
                          <p:cTn id="19" fill="hold">
                            <p:stCondLst>
                              <p:cond delay="90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3000"/>
                                        <p:tgtEl>
                                          <p:spTgt spid="6"/>
                                        </p:tgtEl>
                                      </p:cBhvr>
                                    </p:animEffect>
                                  </p:childTnLst>
                                </p:cTn>
                              </p:par>
                            </p:childTnLst>
                          </p:cTn>
                        </p:par>
                        <p:par>
                          <p:cTn id="23" fill="hold">
                            <p:stCondLst>
                              <p:cond delay="12000"/>
                            </p:stCondLst>
                            <p:childTnLst>
                              <p:par>
                                <p:cTn id="24" presetID="10" presetClass="exit" presetSubtype="0" fill="hold" grpId="1" nodeType="afterEffect">
                                  <p:stCondLst>
                                    <p:cond delay="0"/>
                                  </p:stCondLst>
                                  <p:childTnLst>
                                    <p:animEffect transition="out" filter="fade">
                                      <p:cBhvr>
                                        <p:cTn id="25" dur="2000"/>
                                        <p:tgtEl>
                                          <p:spTgt spid="2"/>
                                        </p:tgtEl>
                                      </p:cBhvr>
                                    </p:animEffect>
                                    <p:set>
                                      <p:cBhvr>
                                        <p:cTn id="26" dur="1" fill="hold">
                                          <p:stCondLst>
                                            <p:cond delay="1999"/>
                                          </p:stCondLst>
                                        </p:cTn>
                                        <p:tgtEl>
                                          <p:spTgt spid="2"/>
                                        </p:tgtEl>
                                        <p:attrNameLst>
                                          <p:attrName>style.visibility</p:attrName>
                                        </p:attrNameLst>
                                      </p:cBhvr>
                                      <p:to>
                                        <p:strVal val="hidden"/>
                                      </p:to>
                                    </p:set>
                                  </p:childTnLst>
                                </p:cTn>
                              </p:par>
                            </p:childTnLst>
                          </p:cTn>
                        </p:par>
                        <p:par>
                          <p:cTn id="27" fill="hold">
                            <p:stCondLst>
                              <p:cond delay="14000"/>
                            </p:stCondLst>
                            <p:childTnLst>
                              <p:par>
                                <p:cTn id="28" presetID="10" presetClass="exit" presetSubtype="0" fill="hold" grpId="1" nodeType="afterEffect">
                                  <p:stCondLst>
                                    <p:cond delay="0"/>
                                  </p:stCondLst>
                                  <p:childTnLst>
                                    <p:animEffect transition="out" filter="fade">
                                      <p:cBhvr>
                                        <p:cTn id="29" dur="2000"/>
                                        <p:tgtEl>
                                          <p:spTgt spid="3"/>
                                        </p:tgtEl>
                                      </p:cBhvr>
                                    </p:animEffect>
                                    <p:set>
                                      <p:cBhvr>
                                        <p:cTn id="30" dur="1" fill="hold">
                                          <p:stCondLst>
                                            <p:cond delay="1999"/>
                                          </p:stCondLst>
                                        </p:cTn>
                                        <p:tgtEl>
                                          <p:spTgt spid="3"/>
                                        </p:tgtEl>
                                        <p:attrNameLst>
                                          <p:attrName>style.visibility</p:attrName>
                                        </p:attrNameLst>
                                      </p:cBhvr>
                                      <p:to>
                                        <p:strVal val="hidden"/>
                                      </p:to>
                                    </p:set>
                                  </p:childTnLst>
                                </p:cTn>
                              </p:par>
                            </p:childTnLst>
                          </p:cTn>
                        </p:par>
                        <p:par>
                          <p:cTn id="31" fill="hold">
                            <p:stCondLst>
                              <p:cond delay="16000"/>
                            </p:stCondLst>
                            <p:childTnLst>
                              <p:par>
                                <p:cTn id="32" presetID="10" presetClass="exit" presetSubtype="0" fill="hold" grpId="1" nodeType="afterEffect">
                                  <p:stCondLst>
                                    <p:cond delay="0"/>
                                  </p:stCondLst>
                                  <p:childTnLst>
                                    <p:animEffect transition="out" filter="fade">
                                      <p:cBhvr>
                                        <p:cTn id="33" dur="2000"/>
                                        <p:tgtEl>
                                          <p:spTgt spid="5"/>
                                        </p:tgtEl>
                                      </p:cBhvr>
                                    </p:animEffect>
                                    <p:set>
                                      <p:cBhvr>
                                        <p:cTn id="34" dur="1" fill="hold">
                                          <p:stCondLst>
                                            <p:cond delay="1999"/>
                                          </p:stCondLst>
                                        </p:cTn>
                                        <p:tgtEl>
                                          <p:spTgt spid="5"/>
                                        </p:tgtEl>
                                        <p:attrNameLst>
                                          <p:attrName>style.visibility</p:attrName>
                                        </p:attrNameLst>
                                      </p:cBhvr>
                                      <p:to>
                                        <p:strVal val="hidden"/>
                                      </p:to>
                                    </p:set>
                                  </p:childTnLst>
                                </p:cTn>
                              </p:par>
                            </p:childTnLst>
                          </p:cTn>
                        </p:par>
                        <p:par>
                          <p:cTn id="35" fill="hold">
                            <p:stCondLst>
                              <p:cond delay="18000"/>
                            </p:stCondLst>
                            <p:childTnLst>
                              <p:par>
                                <p:cTn id="36" presetID="10" presetClass="exit" presetSubtype="0" fill="hold" grpId="1" nodeType="afterEffect">
                                  <p:stCondLst>
                                    <p:cond delay="0"/>
                                  </p:stCondLst>
                                  <p:childTnLst>
                                    <p:animEffect transition="out" filter="fade">
                                      <p:cBhvr>
                                        <p:cTn id="37" dur="2000"/>
                                        <p:tgtEl>
                                          <p:spTgt spid="6"/>
                                        </p:tgtEl>
                                      </p:cBhvr>
                                    </p:animEffect>
                                    <p:set>
                                      <p:cBhvr>
                                        <p:cTn id="38" dur="1" fill="hold">
                                          <p:stCondLst>
                                            <p:cond delay="1999"/>
                                          </p:stCondLst>
                                        </p:cTn>
                                        <p:tgtEl>
                                          <p:spTgt spid="6"/>
                                        </p:tgtEl>
                                        <p:attrNameLst>
                                          <p:attrName>style.visibility</p:attrName>
                                        </p:attrNameLst>
                                      </p:cBhvr>
                                      <p:to>
                                        <p:strVal val="hidden"/>
                                      </p:to>
                                    </p:set>
                                  </p:childTnLst>
                                </p:cTn>
                              </p:par>
                            </p:childTnLst>
                          </p:cTn>
                        </p:par>
                        <p:par>
                          <p:cTn id="39" fill="hold">
                            <p:stCondLst>
                              <p:cond delay="20000"/>
                            </p:stCondLst>
                            <p:childTnLst>
                              <p:par>
                                <p:cTn id="40" presetID="10"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3000"/>
                                        <p:tgtEl>
                                          <p:spTgt spid="4"/>
                                        </p:tgtEl>
                                      </p:cBhvr>
                                    </p:animEffect>
                                  </p:childTnLst>
                                </p:cTn>
                              </p:par>
                            </p:childTnLst>
                          </p:cTn>
                        </p:par>
                        <p:par>
                          <p:cTn id="43" fill="hold">
                            <p:stCondLst>
                              <p:cond delay="23000"/>
                            </p:stCondLst>
                            <p:childTnLst>
                              <p:par>
                                <p:cTn id="44" presetID="10"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2000"/>
                                        <p:tgtEl>
                                          <p:spTgt spid="7"/>
                                        </p:tgtEl>
                                      </p:cBhvr>
                                    </p:animEffect>
                                  </p:childTnLst>
                                </p:cTn>
                              </p:par>
                            </p:childTnLst>
                          </p:cTn>
                        </p:par>
                        <p:par>
                          <p:cTn id="47" fill="hold">
                            <p:stCondLst>
                              <p:cond delay="25000"/>
                            </p:stCondLst>
                            <p:childTnLst>
                              <p:par>
                                <p:cTn id="48" presetID="10"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6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1"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7" grpId="0" animBg="1"/>
      <p:bldP spid="2" grpId="0"/>
      <p:bldP spid="2" grpId="1"/>
      <p:bldP spid="3" grpId="0"/>
      <p:bldP spid="3" grpId="1"/>
      <p:bldP spid="4" grpId="0"/>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smtClean="0">
                <a:sym typeface="Wingdings" pitchFamily="2" charset="2"/>
              </a:rPr>
              <a:t>  </a:t>
            </a:r>
            <a:r>
              <a:rPr lang="de-CH" dirty="0" err="1" smtClean="0"/>
              <a:t>Outtakes</a:t>
            </a:r>
            <a:r>
              <a:rPr lang="de-CH" dirty="0" smtClean="0"/>
              <a:t> </a:t>
            </a:r>
            <a:r>
              <a:rPr lang="de-CH" dirty="0" smtClean="0">
                <a:sym typeface="Wingdings" pitchFamily="2" charset="2"/>
              </a:rPr>
              <a:t></a:t>
            </a:r>
            <a:endParaRPr lang="de-DE" dirty="0"/>
          </a:p>
        </p:txBody>
      </p:sp>
      <p:pic>
        <p:nvPicPr>
          <p:cNvPr id="8" name="11 Outtakes 0001.mp3">
            <a:hlinkClick r:id="" action="ppaction://media"/>
          </p:cNvPr>
          <p:cNvPicPr>
            <a:picLocks noRot="1" noChangeAspect="1"/>
          </p:cNvPicPr>
          <p:nvPr>
            <a:audioFile r:link="rId1"/>
          </p:nvPr>
        </p:nvPicPr>
        <p:blipFill>
          <a:blip r:embed="rId4"/>
          <a:stretch>
            <a:fillRect/>
          </a:stretch>
        </p:blipFill>
        <p:spPr>
          <a:xfrm>
            <a:off x="-304800" y="6553200"/>
            <a:ext cx="304800" cy="304800"/>
          </a:xfrm>
          <a:prstGeom prst="rect">
            <a:avLst/>
          </a:prstGeom>
        </p:spPr>
      </p:pic>
      <p:pic>
        <p:nvPicPr>
          <p:cNvPr id="4" name="11 Outtakes 0001.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sp>
        <p:nvSpPr>
          <p:cNvPr id="5" name="Interaktive Schaltfläche: Sound 4">
            <a:hlinkClick r:id="" action="ppaction://noaction" highlightClick="1"/>
          </p:cNvPr>
          <p:cNvSpPr/>
          <p:nvPr/>
        </p:nvSpPr>
        <p:spPr>
          <a:xfrm>
            <a:off x="1071538" y="1500174"/>
            <a:ext cx="357190" cy="399474"/>
          </a:xfrm>
          <a:prstGeom prst="actionButtonSound">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 name="Textfeld 5"/>
          <p:cNvSpPr txBox="1"/>
          <p:nvPr/>
        </p:nvSpPr>
        <p:spPr>
          <a:xfrm>
            <a:off x="857224" y="2000240"/>
            <a:ext cx="2571768" cy="738664"/>
          </a:xfrm>
          <a:prstGeom prst="rect">
            <a:avLst/>
          </a:prstGeom>
          <a:noFill/>
        </p:spPr>
        <p:txBody>
          <a:bodyPr wrap="square" rtlCol="0">
            <a:spAutoFit/>
          </a:bodyPr>
          <a:lstStyle/>
          <a:p>
            <a:r>
              <a:rPr lang="de-CH" sz="1400" dirty="0" smtClean="0"/>
              <a:t>Evtl. zuerst Lautstärke </a:t>
            </a:r>
          </a:p>
          <a:p>
            <a:r>
              <a:rPr lang="de-CH" sz="1400" dirty="0" smtClean="0"/>
              <a:t>erhöhen, dann auf das Lautsprechersymbol klicken </a:t>
            </a:r>
            <a:r>
              <a:rPr lang="de-CH" sz="1400" dirty="0" smtClean="0">
                <a:sym typeface="Wingdings" pitchFamily="2" charset="2"/>
              </a:rPr>
              <a:t></a:t>
            </a:r>
            <a:endParaRPr lang="de-CH" sz="1400" dirty="0"/>
          </a:p>
        </p:txBody>
      </p:sp>
      <p:grpSp>
        <p:nvGrpSpPr>
          <p:cNvPr id="7" name="Gruppieren 6"/>
          <p:cNvGrpSpPr/>
          <p:nvPr/>
        </p:nvGrpSpPr>
        <p:grpSpPr>
          <a:xfrm>
            <a:off x="6215074" y="5643578"/>
            <a:ext cx="1857388" cy="571504"/>
            <a:chOff x="1500166" y="5500702"/>
            <a:chExt cx="1857388" cy="571504"/>
          </a:xfrm>
        </p:grpSpPr>
        <p:sp>
          <p:nvSpPr>
            <p:cNvPr id="9" name="Rechteck 8"/>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Textfeld 9"/>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872" fill="hold"/>
                                        <p:tgtEl>
                                          <p:spTgt spid="8"/>
                                        </p:tgtEl>
                                      </p:cBhvr>
                                    </p:cmd>
                                  </p:childTnLst>
                                </p:cTn>
                              </p:par>
                              <p:par>
                                <p:cTn id="7" presetID="10" presetClass="entr" presetSubtype="0" fill="hold" nodeType="withEffect">
                                  <p:stCondLst>
                                    <p:cond delay="2360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34872" fill="hold"/>
                                        <p:tgtEl>
                                          <p:spTgt spid="4"/>
                                        </p:tgtEl>
                                      </p:cBhvr>
                                    </p:cmd>
                                  </p:childTnLst>
                                </p:cTn>
                              </p:par>
                            </p:childTnLst>
                          </p:cTn>
                        </p:par>
                      </p:childTnLst>
                    </p:cTn>
                  </p:par>
                </p:childTnLst>
              </p:cTn>
              <p:nextCondLst>
                <p:cond evt="onClick" delay="0">
                  <p:tgtEl>
                    <p:spTgt spid="4"/>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CH" dirty="0" smtClean="0"/>
              <a:t>Viel Spass beim Erarbeiten von eigenen </a:t>
            </a:r>
            <a:r>
              <a:rPr lang="de-CH" dirty="0" err="1" smtClean="0"/>
              <a:t>Slidecasts</a:t>
            </a:r>
            <a:endParaRPr lang="de-CH" dirty="0"/>
          </a:p>
        </p:txBody>
      </p:sp>
      <p:sp>
        <p:nvSpPr>
          <p:cNvPr id="5" name="Untertitel 4"/>
          <p:cNvSpPr>
            <a:spLocks noGrp="1"/>
          </p:cNvSpPr>
          <p:nvPr>
            <p:ph type="subTitle" idx="1"/>
          </p:nvPr>
        </p:nvSpPr>
        <p:spPr/>
        <p:txBody>
          <a:bodyPr/>
          <a:lstStyle/>
          <a:p>
            <a:endParaRPr lang="de-CH"/>
          </a:p>
        </p:txBody>
      </p:sp>
    </p:spTree>
  </p:cSld>
  <p:clrMapOvr>
    <a:masterClrMapping/>
  </p:clrMapOvr>
  <p:transition spd="med" advTm="11000">
    <p:fade/>
    <p:sndAc>
      <p:stSnd>
        <p:snd r:embed="rId3" name="chimes.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dirty="0" smtClean="0"/>
              <a:t>Interessante Einleitungen sind wichtig</a:t>
            </a:r>
            <a:endParaRPr lang="de-CH" dirty="0"/>
          </a:p>
        </p:txBody>
      </p:sp>
      <p:sp>
        <p:nvSpPr>
          <p:cNvPr id="5" name="Inhaltsplatzhalter 4"/>
          <p:cNvSpPr>
            <a:spLocks noGrp="1"/>
          </p:cNvSpPr>
          <p:nvPr>
            <p:ph idx="1"/>
          </p:nvPr>
        </p:nvSpPr>
        <p:spPr/>
        <p:txBody>
          <a:bodyPr>
            <a:normAutofit lnSpcReduction="10000"/>
          </a:bodyPr>
          <a:lstStyle/>
          <a:p>
            <a:pPr marL="536575" indent="-417513">
              <a:buNone/>
            </a:pPr>
            <a:r>
              <a:rPr lang="de-CH" dirty="0" smtClean="0"/>
              <a:t>Ein „mel</a:t>
            </a:r>
            <a:r>
              <a:rPr lang="de-CH" dirty="0" smtClean="0"/>
              <a:t>ancholisches“ Beispiel von </a:t>
            </a:r>
          </a:p>
          <a:p>
            <a:pPr marL="536575" indent="-417513"/>
            <a:r>
              <a:rPr lang="de-CH" dirty="0" smtClean="0"/>
              <a:t>Isabelle </a:t>
            </a:r>
            <a:r>
              <a:rPr lang="de-CH" dirty="0" err="1" smtClean="0"/>
              <a:t>Flumm</a:t>
            </a:r>
            <a:r>
              <a:rPr lang="de-CH" dirty="0" smtClean="0"/>
              <a:t> und Tanja Rey: </a:t>
            </a:r>
            <a:r>
              <a:rPr lang="de-CH" b="1" dirty="0" smtClean="0">
                <a:solidFill>
                  <a:srgbClr val="0070C0"/>
                </a:solidFill>
              </a:rPr>
              <a:t>Lady</a:t>
            </a:r>
            <a:r>
              <a:rPr lang="de-CH" dirty="0" smtClean="0"/>
              <a:t> </a:t>
            </a:r>
            <a:r>
              <a:rPr lang="de-CH" b="1" dirty="0" smtClean="0">
                <a:solidFill>
                  <a:srgbClr val="0070C0"/>
                </a:solidFill>
              </a:rPr>
              <a:t>Diana</a:t>
            </a:r>
          </a:p>
          <a:p>
            <a:pPr marL="536575" indent="-417513"/>
            <a:endParaRPr lang="de-CH" b="1" dirty="0" smtClean="0">
              <a:solidFill>
                <a:srgbClr val="0070C0"/>
              </a:solidFill>
            </a:endParaRPr>
          </a:p>
          <a:p>
            <a:pPr marL="536575" indent="-417513">
              <a:buNone/>
            </a:pPr>
            <a:r>
              <a:rPr lang="de-CH" dirty="0" smtClean="0"/>
              <a:t>Ein „provokatives“ Beispiel von</a:t>
            </a:r>
          </a:p>
          <a:p>
            <a:pPr marL="536575" indent="-417513"/>
            <a:r>
              <a:rPr lang="de-CH" dirty="0" smtClean="0"/>
              <a:t>Giuseppe </a:t>
            </a:r>
            <a:r>
              <a:rPr lang="de-CH" dirty="0" err="1" smtClean="0"/>
              <a:t>Spinella</a:t>
            </a:r>
            <a:r>
              <a:rPr lang="de-CH" dirty="0" smtClean="0"/>
              <a:t> und Merlin </a:t>
            </a:r>
            <a:r>
              <a:rPr lang="de-CH" dirty="0" err="1" smtClean="0"/>
              <a:t>Schär</a:t>
            </a:r>
            <a:r>
              <a:rPr lang="de-CH" dirty="0" smtClean="0"/>
              <a:t>: </a:t>
            </a:r>
            <a:r>
              <a:rPr lang="de-CH" b="1" dirty="0" smtClean="0">
                <a:solidFill>
                  <a:srgbClr val="0070C0"/>
                </a:solidFill>
              </a:rPr>
              <a:t>Sigmund </a:t>
            </a:r>
            <a:r>
              <a:rPr lang="de-CH" b="1" dirty="0" smtClean="0">
                <a:solidFill>
                  <a:srgbClr val="0070C0"/>
                </a:solidFill>
              </a:rPr>
              <a:t>Freud</a:t>
            </a:r>
          </a:p>
          <a:p>
            <a:pPr marL="536575" indent="-417513"/>
            <a:endParaRPr lang="de-CH" b="1" dirty="0" smtClean="0">
              <a:solidFill>
                <a:srgbClr val="0070C0"/>
              </a:solidFill>
            </a:endParaRPr>
          </a:p>
          <a:p>
            <a:pPr marL="536575" indent="-417513">
              <a:buNone/>
            </a:pPr>
            <a:r>
              <a:rPr lang="de-CH" dirty="0" smtClean="0"/>
              <a:t>Ein </a:t>
            </a:r>
            <a:r>
              <a:rPr lang="de-CH" dirty="0" smtClean="0"/>
              <a:t>„cooles“ Beispiel von </a:t>
            </a:r>
          </a:p>
          <a:p>
            <a:pPr marL="536575" indent="-417513"/>
            <a:r>
              <a:rPr lang="de-CH" dirty="0" smtClean="0"/>
              <a:t>Alexander </a:t>
            </a:r>
            <a:r>
              <a:rPr lang="de-CH" dirty="0" err="1" smtClean="0"/>
              <a:t>Pohle</a:t>
            </a:r>
            <a:r>
              <a:rPr lang="de-CH" dirty="0" smtClean="0"/>
              <a:t> : </a:t>
            </a:r>
            <a:r>
              <a:rPr lang="de-CH" b="1" dirty="0" smtClean="0">
                <a:solidFill>
                  <a:srgbClr val="0070C0"/>
                </a:solidFill>
              </a:rPr>
              <a:t>Jimi Hendrix</a:t>
            </a:r>
          </a:p>
          <a:p>
            <a:pPr marL="536575" indent="-417513">
              <a:buNone/>
            </a:pPr>
            <a:r>
              <a:rPr lang="de-CH" b="1" dirty="0" smtClean="0">
                <a:solidFill>
                  <a:srgbClr val="0070C0"/>
                </a:solidFill>
              </a:rPr>
              <a:t> </a:t>
            </a:r>
          </a:p>
        </p:txBody>
      </p:sp>
      <p:grpSp>
        <p:nvGrpSpPr>
          <p:cNvPr id="4" name="Gruppieren 3"/>
          <p:cNvGrpSpPr/>
          <p:nvPr/>
        </p:nvGrpSpPr>
        <p:grpSpPr>
          <a:xfrm>
            <a:off x="6572264" y="600076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advTm="1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2000"/>
                                        <p:tgtEl>
                                          <p:spTgt spid="5">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2000"/>
                                        <p:tgtEl>
                                          <p:spTgt spid="5">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2000"/>
                                        <p:tgtEl>
                                          <p:spTgt spid="5">
                                            <p:txEl>
                                              <p:pRg st="6" end="6"/>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fade">
                                      <p:cBhvr>
                                        <p:cTn id="22" dur="2000"/>
                                        <p:tgtEl>
                                          <p:spTgt spid="5">
                                            <p:txEl>
                                              <p:pRg st="7" end="7"/>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animEffect transition="in" filter="fade">
                                      <p:cBhvr>
                                        <p:cTn id="25" dur="2000"/>
                                        <p:tgtEl>
                                          <p:spTgt spid="5">
                                            <p:txEl>
                                              <p:pRg st="8" end="8"/>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8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785786" y="2000240"/>
            <a:ext cx="3071834"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31. August 1997</a:t>
            </a:r>
          </a:p>
        </p:txBody>
      </p:sp>
      <p:sp>
        <p:nvSpPr>
          <p:cNvPr id="5" name="Textfeld 4"/>
          <p:cNvSpPr txBox="1"/>
          <p:nvPr/>
        </p:nvSpPr>
        <p:spPr>
          <a:xfrm>
            <a:off x="5214942" y="2000240"/>
            <a:ext cx="2428892"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Lady Diana</a:t>
            </a:r>
          </a:p>
        </p:txBody>
      </p:sp>
      <p:sp>
        <p:nvSpPr>
          <p:cNvPr id="6" name="Textfeld 5"/>
          <p:cNvSpPr txBox="1"/>
          <p:nvPr/>
        </p:nvSpPr>
        <p:spPr>
          <a:xfrm>
            <a:off x="2500298" y="4357694"/>
            <a:ext cx="2857520" cy="523220"/>
          </a:xfrm>
          <a:prstGeom prst="rect">
            <a:avLst/>
          </a:prstGeom>
          <a:noFill/>
        </p:spPr>
        <p:txBody>
          <a:bodyPr>
            <a:spAutoFit/>
          </a:bodyPr>
          <a:lstStyle/>
          <a:p>
            <a:pPr algn="l" rtl="0">
              <a:defRPr/>
            </a:pPr>
            <a:r>
              <a:rPr lang="de-CH" sz="2800" b="1" kern="1200" dirty="0" err="1">
                <a:solidFill>
                  <a:prstClr val="white"/>
                </a:solidFill>
                <a:effectLst>
                  <a:glow rad="101600">
                    <a:srgbClr val="9BBB59">
                      <a:satMod val="175000"/>
                      <a:alpha val="40000"/>
                    </a:srgbClr>
                  </a:glow>
                </a:effectLst>
                <a:latin typeface="Arial" pitchFamily="34" charset="0"/>
                <a:ea typeface="+mn-ea"/>
                <a:cs typeface="Arial" pitchFamily="34" charset="0"/>
              </a:rPr>
              <a:t>Dodi</a:t>
            </a: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 Al-</a:t>
            </a:r>
            <a:r>
              <a:rPr lang="de-CH" sz="2800" b="1" kern="1200" dirty="0" err="1">
                <a:solidFill>
                  <a:prstClr val="white"/>
                </a:solidFill>
                <a:effectLst>
                  <a:glow rad="101600">
                    <a:srgbClr val="9BBB59">
                      <a:satMod val="175000"/>
                      <a:alpha val="40000"/>
                    </a:srgbClr>
                  </a:glow>
                </a:effectLst>
                <a:latin typeface="Arial" pitchFamily="34" charset="0"/>
                <a:ea typeface="+mn-ea"/>
                <a:cs typeface="Arial" pitchFamily="34" charset="0"/>
              </a:rPr>
              <a:t>Fayed</a:t>
            </a:r>
            <a:endPar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endParaRPr>
          </a:p>
        </p:txBody>
      </p:sp>
      <p:sp>
        <p:nvSpPr>
          <p:cNvPr id="7" name="Textfeld 6"/>
          <p:cNvSpPr txBox="1"/>
          <p:nvPr/>
        </p:nvSpPr>
        <p:spPr>
          <a:xfrm>
            <a:off x="3500430" y="1214422"/>
            <a:ext cx="2357454"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Paparazzi</a:t>
            </a:r>
          </a:p>
        </p:txBody>
      </p:sp>
      <p:sp>
        <p:nvSpPr>
          <p:cNvPr id="8" name="Textfeld 7"/>
          <p:cNvSpPr txBox="1"/>
          <p:nvPr/>
        </p:nvSpPr>
        <p:spPr>
          <a:xfrm>
            <a:off x="6072198" y="4429132"/>
            <a:ext cx="1428760"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Paris</a:t>
            </a:r>
          </a:p>
        </p:txBody>
      </p:sp>
      <p:sp>
        <p:nvSpPr>
          <p:cNvPr id="9" name="Textfeld 8"/>
          <p:cNvSpPr txBox="1"/>
          <p:nvPr/>
        </p:nvSpPr>
        <p:spPr>
          <a:xfrm>
            <a:off x="4714876" y="3500438"/>
            <a:ext cx="4071966"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00:19 Uhr - Abfahrt</a:t>
            </a:r>
          </a:p>
        </p:txBody>
      </p:sp>
      <p:sp>
        <p:nvSpPr>
          <p:cNvPr id="10" name="Textfeld 9"/>
          <p:cNvSpPr txBox="1"/>
          <p:nvPr/>
        </p:nvSpPr>
        <p:spPr>
          <a:xfrm>
            <a:off x="357158" y="3357562"/>
            <a:ext cx="2928958"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Mercedes 280</a:t>
            </a:r>
          </a:p>
        </p:txBody>
      </p:sp>
      <p:sp>
        <p:nvSpPr>
          <p:cNvPr id="11" name="Textfeld 10"/>
          <p:cNvSpPr txBox="1"/>
          <p:nvPr/>
        </p:nvSpPr>
        <p:spPr>
          <a:xfrm>
            <a:off x="714348" y="500042"/>
            <a:ext cx="4143404"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Tunnel Palace de Alma</a:t>
            </a:r>
          </a:p>
        </p:txBody>
      </p:sp>
      <p:sp>
        <p:nvSpPr>
          <p:cNvPr id="12" name="Textfeld 11"/>
          <p:cNvSpPr txBox="1"/>
          <p:nvPr/>
        </p:nvSpPr>
        <p:spPr>
          <a:xfrm>
            <a:off x="6143636" y="928670"/>
            <a:ext cx="1785950"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196 km/h</a:t>
            </a:r>
          </a:p>
        </p:txBody>
      </p:sp>
      <p:sp>
        <p:nvSpPr>
          <p:cNvPr id="13" name="Textfeld 12"/>
          <p:cNvSpPr txBox="1"/>
          <p:nvPr/>
        </p:nvSpPr>
        <p:spPr>
          <a:xfrm>
            <a:off x="4071934" y="5643578"/>
            <a:ext cx="3571900"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13. Betonpfeiler</a:t>
            </a:r>
          </a:p>
        </p:txBody>
      </p:sp>
      <p:sp>
        <p:nvSpPr>
          <p:cNvPr id="14" name="Textfeld 13"/>
          <p:cNvSpPr txBox="1"/>
          <p:nvPr/>
        </p:nvSpPr>
        <p:spPr>
          <a:xfrm>
            <a:off x="3428992" y="2928934"/>
            <a:ext cx="1857388"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00:25 Uhr</a:t>
            </a:r>
          </a:p>
        </p:txBody>
      </p:sp>
      <p:sp>
        <p:nvSpPr>
          <p:cNvPr id="15" name="Textfeld 14"/>
          <p:cNvSpPr txBox="1"/>
          <p:nvPr/>
        </p:nvSpPr>
        <p:spPr>
          <a:xfrm>
            <a:off x="857224" y="5143512"/>
            <a:ext cx="6143668"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Bodyguard Trevor Rees-Jones</a:t>
            </a:r>
          </a:p>
        </p:txBody>
      </p:sp>
      <p:sp>
        <p:nvSpPr>
          <p:cNvPr id="16" name="Textfeld 15"/>
          <p:cNvSpPr txBox="1"/>
          <p:nvPr/>
        </p:nvSpPr>
        <p:spPr>
          <a:xfrm>
            <a:off x="5357818" y="2857496"/>
            <a:ext cx="3357586"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Fahrer Henri Paul</a:t>
            </a:r>
          </a:p>
        </p:txBody>
      </p:sp>
      <p:sp>
        <p:nvSpPr>
          <p:cNvPr id="19" name="Textfeld 18"/>
          <p:cNvSpPr txBox="1"/>
          <p:nvPr/>
        </p:nvSpPr>
        <p:spPr>
          <a:xfrm>
            <a:off x="5072066" y="5072074"/>
            <a:ext cx="4071934"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Ohne Sicherheitsgurte</a:t>
            </a:r>
          </a:p>
        </p:txBody>
      </p:sp>
      <p:sp>
        <p:nvSpPr>
          <p:cNvPr id="20" name="Textfeld 19"/>
          <p:cNvSpPr txBox="1"/>
          <p:nvPr/>
        </p:nvSpPr>
        <p:spPr>
          <a:xfrm>
            <a:off x="5286380" y="428604"/>
            <a:ext cx="2500330" cy="523220"/>
          </a:xfrm>
          <a:prstGeom prst="rect">
            <a:avLst/>
          </a:prstGeom>
          <a:noFill/>
        </p:spPr>
        <p:txBody>
          <a:bodyPr>
            <a:spAutoFit/>
          </a:bodyPr>
          <a:lstStyle/>
          <a:p>
            <a:pPr algn="l" rtl="0">
              <a:defRPr/>
            </a:pPr>
            <a:r>
              <a:rPr lang="de-CH" sz="2800" b="1" kern="1200" dirty="0">
                <a:solidFill>
                  <a:prstClr val="white"/>
                </a:solidFill>
                <a:effectLst>
                  <a:glow rad="101600">
                    <a:srgbClr val="9BBB59">
                      <a:satMod val="175000"/>
                      <a:alpha val="40000"/>
                    </a:srgbClr>
                  </a:glow>
                </a:effectLst>
                <a:latin typeface="Arial" pitchFamily="34" charset="0"/>
                <a:ea typeface="+mn-ea"/>
                <a:cs typeface="Arial" pitchFamily="34" charset="0"/>
              </a:rPr>
              <a:t>1.75 Promille</a:t>
            </a:r>
            <a:endParaRPr lang="de-CH" sz="3200" b="1" kern="1200" dirty="0">
              <a:solidFill>
                <a:prstClr val="white"/>
              </a:solidFill>
              <a:effectLst>
                <a:glow rad="101600">
                  <a:srgbClr val="9BBB59">
                    <a:satMod val="175000"/>
                    <a:alpha val="40000"/>
                  </a:srgbClr>
                </a:glow>
              </a:effectLst>
              <a:latin typeface="Arial" pitchFamily="34" charset="0"/>
              <a:ea typeface="+mn-ea"/>
              <a:cs typeface="Arial" pitchFamily="34" charset="0"/>
            </a:endParaRPr>
          </a:p>
        </p:txBody>
      </p:sp>
      <p:pic>
        <p:nvPicPr>
          <p:cNvPr id="21" name="14 The Age of Innocence.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grpSp>
        <p:nvGrpSpPr>
          <p:cNvPr id="18" name="Gruppieren 17"/>
          <p:cNvGrpSpPr/>
          <p:nvPr/>
        </p:nvGrpSpPr>
        <p:grpSpPr>
          <a:xfrm>
            <a:off x="7000892" y="6000768"/>
            <a:ext cx="1857388" cy="571504"/>
            <a:chOff x="1500166" y="5500702"/>
            <a:chExt cx="1857388" cy="571504"/>
          </a:xfrm>
        </p:grpSpPr>
        <p:sp>
          <p:nvSpPr>
            <p:cNvPr id="22" name="Rechteck 21"/>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3" name="Textfeld 22"/>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10" presetClass="entr" presetSubtype="0" fill="hold" nodeType="afterEffect">
                                  <p:stCondLst>
                                    <p:cond delay="8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par>
                          <p:cTn id="11" fill="hold">
                            <p:stCondLst>
                              <p:cond delay="10000"/>
                            </p:stCondLst>
                            <p:childTnLst>
                              <p:par>
                                <p:cTn id="12" presetID="10" presetClass="exit" presetSubtype="0" fill="hold" nodeType="afterEffect">
                                  <p:stCondLst>
                                    <p:cond delay="0"/>
                                  </p:stCondLst>
                                  <p:childTnLst>
                                    <p:animEffect transition="out" filter="fade">
                                      <p:cBhvr>
                                        <p:cTn id="13" dur="2000"/>
                                        <p:tgtEl>
                                          <p:spTgt spid="4"/>
                                        </p:tgtEl>
                                      </p:cBhvr>
                                    </p:animEffect>
                                    <p:set>
                                      <p:cBhvr>
                                        <p:cTn id="14" dur="1" fill="hold">
                                          <p:stCondLst>
                                            <p:cond delay="1999"/>
                                          </p:stCondLst>
                                        </p:cTn>
                                        <p:tgtEl>
                                          <p:spTgt spid="4"/>
                                        </p:tgtEl>
                                        <p:attrNameLst>
                                          <p:attrName>style.visibility</p:attrName>
                                        </p:attrNameLst>
                                      </p:cBhvr>
                                      <p:to>
                                        <p:strVal val="hidden"/>
                                      </p:to>
                                    </p:set>
                                  </p:childTnLst>
                                </p:cTn>
                              </p:par>
                            </p:childTnLst>
                          </p:cTn>
                        </p:par>
                        <p:par>
                          <p:cTn id="15" fill="hold">
                            <p:stCondLst>
                              <p:cond delay="120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childTnLst>
                          </p:cTn>
                        </p:par>
                        <p:par>
                          <p:cTn id="19" fill="hold">
                            <p:stCondLst>
                              <p:cond delay="14000"/>
                            </p:stCondLst>
                            <p:childTnLst>
                              <p:par>
                                <p:cTn id="20" presetID="10" presetClass="exit" presetSubtype="0" fill="hold" nodeType="afterEffect">
                                  <p:stCondLst>
                                    <p:cond delay="0"/>
                                  </p:stCondLst>
                                  <p:childTnLst>
                                    <p:animEffect transition="out" filter="fade">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childTnLst>
                          </p:cTn>
                        </p:par>
                        <p:par>
                          <p:cTn id="23" fill="hold">
                            <p:stCondLst>
                              <p:cond delay="16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childTnLst>
                                </p:cTn>
                              </p:par>
                            </p:childTnLst>
                          </p:cTn>
                        </p:par>
                        <p:par>
                          <p:cTn id="27" fill="hold">
                            <p:stCondLst>
                              <p:cond delay="18000"/>
                            </p:stCondLst>
                            <p:childTnLst>
                              <p:par>
                                <p:cTn id="28" presetID="10" presetClass="exit" presetSubtype="0" fill="hold" nodeType="afterEffect">
                                  <p:stCondLst>
                                    <p:cond delay="0"/>
                                  </p:stCondLst>
                                  <p:childTnLst>
                                    <p:animEffect transition="out" filter="fade">
                                      <p:cBhvr>
                                        <p:cTn id="29" dur="2000"/>
                                        <p:tgtEl>
                                          <p:spTgt spid="9"/>
                                        </p:tgtEl>
                                      </p:cBhvr>
                                    </p:animEffect>
                                    <p:set>
                                      <p:cBhvr>
                                        <p:cTn id="30" dur="1" fill="hold">
                                          <p:stCondLst>
                                            <p:cond delay="1999"/>
                                          </p:stCondLst>
                                        </p:cTn>
                                        <p:tgtEl>
                                          <p:spTgt spid="9"/>
                                        </p:tgtEl>
                                        <p:attrNameLst>
                                          <p:attrName>style.visibility</p:attrName>
                                        </p:attrNameLst>
                                      </p:cBhvr>
                                      <p:to>
                                        <p:strVal val="hidden"/>
                                      </p:to>
                                    </p:set>
                                  </p:childTnLst>
                                </p:cTn>
                              </p:par>
                            </p:childTnLst>
                          </p:cTn>
                        </p:par>
                        <p:par>
                          <p:cTn id="31" fill="hold">
                            <p:stCondLst>
                              <p:cond delay="200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000"/>
                                        <p:tgtEl>
                                          <p:spTgt spid="10"/>
                                        </p:tgtEl>
                                      </p:cBhvr>
                                    </p:animEffect>
                                  </p:childTnLst>
                                </p:cTn>
                              </p:par>
                            </p:childTnLst>
                          </p:cTn>
                        </p:par>
                        <p:par>
                          <p:cTn id="35" fill="hold">
                            <p:stCondLst>
                              <p:cond delay="22000"/>
                            </p:stCondLst>
                            <p:childTnLst>
                              <p:par>
                                <p:cTn id="36" presetID="10" presetClass="exit" presetSubtype="0" fill="hold" nodeType="afterEffect">
                                  <p:stCondLst>
                                    <p:cond delay="0"/>
                                  </p:stCondLst>
                                  <p:childTnLst>
                                    <p:animEffect transition="out" filter="fade">
                                      <p:cBhvr>
                                        <p:cTn id="37" dur="2000"/>
                                        <p:tgtEl>
                                          <p:spTgt spid="10"/>
                                        </p:tgtEl>
                                      </p:cBhvr>
                                    </p:animEffect>
                                    <p:set>
                                      <p:cBhvr>
                                        <p:cTn id="38" dur="1" fill="hold">
                                          <p:stCondLst>
                                            <p:cond delay="1999"/>
                                          </p:stCondLst>
                                        </p:cTn>
                                        <p:tgtEl>
                                          <p:spTgt spid="10"/>
                                        </p:tgtEl>
                                        <p:attrNameLst>
                                          <p:attrName>style.visibility</p:attrName>
                                        </p:attrNameLst>
                                      </p:cBhvr>
                                      <p:to>
                                        <p:strVal val="hidden"/>
                                      </p:to>
                                    </p:set>
                                  </p:childTnLst>
                                </p:cTn>
                              </p:par>
                            </p:childTnLst>
                          </p:cTn>
                        </p:par>
                        <p:par>
                          <p:cTn id="39" fill="hold">
                            <p:stCondLst>
                              <p:cond delay="240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childTnLst>
                                </p:cTn>
                              </p:par>
                            </p:childTnLst>
                          </p:cTn>
                        </p:par>
                        <p:par>
                          <p:cTn id="43" fill="hold">
                            <p:stCondLst>
                              <p:cond delay="26000"/>
                            </p:stCondLst>
                            <p:childTnLst>
                              <p:par>
                                <p:cTn id="44" presetID="10" presetClass="exit" presetSubtype="0" fill="hold" nodeType="afterEffect">
                                  <p:stCondLst>
                                    <p:cond delay="0"/>
                                  </p:stCondLst>
                                  <p:childTnLst>
                                    <p:animEffect transition="out" filter="fade">
                                      <p:cBhvr>
                                        <p:cTn id="45" dur="2000"/>
                                        <p:tgtEl>
                                          <p:spTgt spid="16"/>
                                        </p:tgtEl>
                                      </p:cBhvr>
                                    </p:animEffect>
                                    <p:set>
                                      <p:cBhvr>
                                        <p:cTn id="46" dur="1" fill="hold">
                                          <p:stCondLst>
                                            <p:cond delay="1999"/>
                                          </p:stCondLst>
                                        </p:cTn>
                                        <p:tgtEl>
                                          <p:spTgt spid="16"/>
                                        </p:tgtEl>
                                        <p:attrNameLst>
                                          <p:attrName>style.visibility</p:attrName>
                                        </p:attrNameLst>
                                      </p:cBhvr>
                                      <p:to>
                                        <p:strVal val="hidden"/>
                                      </p:to>
                                    </p:set>
                                  </p:childTnLst>
                                </p:cTn>
                              </p:par>
                            </p:childTnLst>
                          </p:cTn>
                        </p:par>
                        <p:par>
                          <p:cTn id="47" fill="hold">
                            <p:stCondLst>
                              <p:cond delay="28000"/>
                            </p:stCondLst>
                            <p:childTnLst>
                              <p:par>
                                <p:cTn id="48" presetID="10" presetClass="entr" presetSubtype="0"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2000"/>
                                        <p:tgtEl>
                                          <p:spTgt spid="20"/>
                                        </p:tgtEl>
                                      </p:cBhvr>
                                    </p:animEffect>
                                  </p:childTnLst>
                                </p:cTn>
                              </p:par>
                            </p:childTnLst>
                          </p:cTn>
                        </p:par>
                        <p:par>
                          <p:cTn id="51" fill="hold">
                            <p:stCondLst>
                              <p:cond delay="30000"/>
                            </p:stCondLst>
                            <p:childTnLst>
                              <p:par>
                                <p:cTn id="52" presetID="10" presetClass="exit" presetSubtype="0" fill="hold" nodeType="afterEffect">
                                  <p:stCondLst>
                                    <p:cond delay="0"/>
                                  </p:stCondLst>
                                  <p:childTnLst>
                                    <p:animEffect transition="out" filter="fade">
                                      <p:cBhvr>
                                        <p:cTn id="53" dur="2000"/>
                                        <p:tgtEl>
                                          <p:spTgt spid="20"/>
                                        </p:tgtEl>
                                      </p:cBhvr>
                                    </p:animEffect>
                                    <p:set>
                                      <p:cBhvr>
                                        <p:cTn id="54" dur="1" fill="hold">
                                          <p:stCondLst>
                                            <p:cond delay="1999"/>
                                          </p:stCondLst>
                                        </p:cTn>
                                        <p:tgtEl>
                                          <p:spTgt spid="20"/>
                                        </p:tgtEl>
                                        <p:attrNameLst>
                                          <p:attrName>style.visibility</p:attrName>
                                        </p:attrNameLst>
                                      </p:cBhvr>
                                      <p:to>
                                        <p:strVal val="hidden"/>
                                      </p:to>
                                    </p:set>
                                  </p:childTnLst>
                                </p:cTn>
                              </p:par>
                            </p:childTnLst>
                          </p:cTn>
                        </p:par>
                        <p:par>
                          <p:cTn id="55" fill="hold">
                            <p:stCondLst>
                              <p:cond delay="32000"/>
                            </p:stCondLst>
                            <p:childTnLst>
                              <p:par>
                                <p:cTn id="56" presetID="10" presetClass="entr" presetSubtype="0"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2000"/>
                                        <p:tgtEl>
                                          <p:spTgt spid="15"/>
                                        </p:tgtEl>
                                      </p:cBhvr>
                                    </p:animEffect>
                                  </p:childTnLst>
                                </p:cTn>
                              </p:par>
                            </p:childTnLst>
                          </p:cTn>
                        </p:par>
                        <p:par>
                          <p:cTn id="59" fill="hold">
                            <p:stCondLst>
                              <p:cond delay="34000"/>
                            </p:stCondLst>
                            <p:childTnLst>
                              <p:par>
                                <p:cTn id="60" presetID="10" presetClass="exit" presetSubtype="0" fill="hold" nodeType="afterEffect">
                                  <p:stCondLst>
                                    <p:cond delay="0"/>
                                  </p:stCondLst>
                                  <p:childTnLst>
                                    <p:animEffect transition="out" filter="fade">
                                      <p:cBhvr>
                                        <p:cTn id="61" dur="2000"/>
                                        <p:tgtEl>
                                          <p:spTgt spid="15"/>
                                        </p:tgtEl>
                                      </p:cBhvr>
                                    </p:animEffect>
                                    <p:set>
                                      <p:cBhvr>
                                        <p:cTn id="62" dur="1" fill="hold">
                                          <p:stCondLst>
                                            <p:cond delay="1999"/>
                                          </p:stCondLst>
                                        </p:cTn>
                                        <p:tgtEl>
                                          <p:spTgt spid="15"/>
                                        </p:tgtEl>
                                        <p:attrNameLst>
                                          <p:attrName>style.visibility</p:attrName>
                                        </p:attrNameLst>
                                      </p:cBhvr>
                                      <p:to>
                                        <p:strVal val="hidden"/>
                                      </p:to>
                                    </p:set>
                                  </p:childTnLst>
                                </p:cTn>
                              </p:par>
                            </p:childTnLst>
                          </p:cTn>
                        </p:par>
                        <p:par>
                          <p:cTn id="63" fill="hold">
                            <p:stCondLst>
                              <p:cond delay="36000"/>
                            </p:stCondLst>
                            <p:childTnLst>
                              <p:par>
                                <p:cTn id="64" presetID="10"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2000"/>
                                        <p:tgtEl>
                                          <p:spTgt spid="6"/>
                                        </p:tgtEl>
                                      </p:cBhvr>
                                    </p:animEffect>
                                  </p:childTnLst>
                                </p:cTn>
                              </p:par>
                            </p:childTnLst>
                          </p:cTn>
                        </p:par>
                        <p:par>
                          <p:cTn id="67" fill="hold">
                            <p:stCondLst>
                              <p:cond delay="38000"/>
                            </p:stCondLst>
                            <p:childTnLst>
                              <p:par>
                                <p:cTn id="68" presetID="10" presetClass="exit" presetSubtype="0" fill="hold" nodeType="afterEffect">
                                  <p:stCondLst>
                                    <p:cond delay="0"/>
                                  </p:stCondLst>
                                  <p:childTnLst>
                                    <p:animEffect transition="out" filter="fade">
                                      <p:cBhvr>
                                        <p:cTn id="69" dur="2000"/>
                                        <p:tgtEl>
                                          <p:spTgt spid="6"/>
                                        </p:tgtEl>
                                      </p:cBhvr>
                                    </p:animEffect>
                                    <p:set>
                                      <p:cBhvr>
                                        <p:cTn id="70" dur="1" fill="hold">
                                          <p:stCondLst>
                                            <p:cond delay="1999"/>
                                          </p:stCondLst>
                                        </p:cTn>
                                        <p:tgtEl>
                                          <p:spTgt spid="6"/>
                                        </p:tgtEl>
                                        <p:attrNameLst>
                                          <p:attrName>style.visibility</p:attrName>
                                        </p:attrNameLst>
                                      </p:cBhvr>
                                      <p:to>
                                        <p:strVal val="hidden"/>
                                      </p:to>
                                    </p:set>
                                  </p:childTnLst>
                                </p:cTn>
                              </p:par>
                            </p:childTnLst>
                          </p:cTn>
                        </p:par>
                        <p:par>
                          <p:cTn id="71" fill="hold">
                            <p:stCondLst>
                              <p:cond delay="40000"/>
                            </p:stCondLst>
                            <p:childTnLst>
                              <p:par>
                                <p:cTn id="72" presetID="10" presetClass="entr" presetSubtype="0"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fade">
                                      <p:cBhvr>
                                        <p:cTn id="74" dur="2000"/>
                                        <p:tgtEl>
                                          <p:spTgt spid="5"/>
                                        </p:tgtEl>
                                      </p:cBhvr>
                                    </p:animEffect>
                                  </p:childTnLst>
                                </p:cTn>
                              </p:par>
                            </p:childTnLst>
                          </p:cTn>
                        </p:par>
                        <p:par>
                          <p:cTn id="75" fill="hold">
                            <p:stCondLst>
                              <p:cond delay="42000"/>
                            </p:stCondLst>
                            <p:childTnLst>
                              <p:par>
                                <p:cTn id="76" presetID="10" presetClass="exit" presetSubtype="0" fill="hold" nodeType="afterEffect">
                                  <p:stCondLst>
                                    <p:cond delay="0"/>
                                  </p:stCondLst>
                                  <p:childTnLst>
                                    <p:animEffect transition="out" filter="fade">
                                      <p:cBhvr>
                                        <p:cTn id="77" dur="2000"/>
                                        <p:tgtEl>
                                          <p:spTgt spid="5"/>
                                        </p:tgtEl>
                                      </p:cBhvr>
                                    </p:animEffect>
                                    <p:set>
                                      <p:cBhvr>
                                        <p:cTn id="78" dur="1" fill="hold">
                                          <p:stCondLst>
                                            <p:cond delay="1999"/>
                                          </p:stCondLst>
                                        </p:cTn>
                                        <p:tgtEl>
                                          <p:spTgt spid="5"/>
                                        </p:tgtEl>
                                        <p:attrNameLst>
                                          <p:attrName>style.visibility</p:attrName>
                                        </p:attrNameLst>
                                      </p:cBhvr>
                                      <p:to>
                                        <p:strVal val="hidden"/>
                                      </p:to>
                                    </p:set>
                                  </p:childTnLst>
                                </p:cTn>
                              </p:par>
                            </p:childTnLst>
                          </p:cTn>
                        </p:par>
                        <p:par>
                          <p:cTn id="79" fill="hold">
                            <p:stCondLst>
                              <p:cond delay="44000"/>
                            </p:stCondLst>
                            <p:childTnLst>
                              <p:par>
                                <p:cTn id="80" presetID="10" presetClass="entr" presetSubtype="0" fill="hold"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2000"/>
                                        <p:tgtEl>
                                          <p:spTgt spid="11"/>
                                        </p:tgtEl>
                                      </p:cBhvr>
                                    </p:animEffect>
                                  </p:childTnLst>
                                </p:cTn>
                              </p:par>
                            </p:childTnLst>
                          </p:cTn>
                        </p:par>
                        <p:par>
                          <p:cTn id="83" fill="hold">
                            <p:stCondLst>
                              <p:cond delay="46000"/>
                            </p:stCondLst>
                            <p:childTnLst>
                              <p:par>
                                <p:cTn id="84" presetID="10" presetClass="exit" presetSubtype="0" fill="hold" nodeType="afterEffect">
                                  <p:stCondLst>
                                    <p:cond delay="0"/>
                                  </p:stCondLst>
                                  <p:childTnLst>
                                    <p:animEffect transition="out" filter="fade">
                                      <p:cBhvr>
                                        <p:cTn id="85" dur="2000"/>
                                        <p:tgtEl>
                                          <p:spTgt spid="11"/>
                                        </p:tgtEl>
                                      </p:cBhvr>
                                    </p:animEffect>
                                    <p:set>
                                      <p:cBhvr>
                                        <p:cTn id="86" dur="1" fill="hold">
                                          <p:stCondLst>
                                            <p:cond delay="1999"/>
                                          </p:stCondLst>
                                        </p:cTn>
                                        <p:tgtEl>
                                          <p:spTgt spid="11"/>
                                        </p:tgtEl>
                                        <p:attrNameLst>
                                          <p:attrName>style.visibility</p:attrName>
                                        </p:attrNameLst>
                                      </p:cBhvr>
                                      <p:to>
                                        <p:strVal val="hidden"/>
                                      </p:to>
                                    </p:set>
                                  </p:childTnLst>
                                </p:cTn>
                              </p:par>
                            </p:childTnLst>
                          </p:cTn>
                        </p:par>
                        <p:par>
                          <p:cTn id="87" fill="hold">
                            <p:stCondLst>
                              <p:cond delay="48000"/>
                            </p:stCondLst>
                            <p:childTnLst>
                              <p:par>
                                <p:cTn id="88" presetID="10" presetClass="entr" presetSubtype="0"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2000"/>
                                        <p:tgtEl>
                                          <p:spTgt spid="12"/>
                                        </p:tgtEl>
                                      </p:cBhvr>
                                    </p:animEffect>
                                  </p:childTnLst>
                                </p:cTn>
                              </p:par>
                            </p:childTnLst>
                          </p:cTn>
                        </p:par>
                        <p:par>
                          <p:cTn id="91" fill="hold">
                            <p:stCondLst>
                              <p:cond delay="50000"/>
                            </p:stCondLst>
                            <p:childTnLst>
                              <p:par>
                                <p:cTn id="92" presetID="10" presetClass="exit" presetSubtype="0" fill="hold" nodeType="afterEffect">
                                  <p:stCondLst>
                                    <p:cond delay="0"/>
                                  </p:stCondLst>
                                  <p:childTnLst>
                                    <p:animEffect transition="out" filter="fade">
                                      <p:cBhvr>
                                        <p:cTn id="93" dur="2000"/>
                                        <p:tgtEl>
                                          <p:spTgt spid="12"/>
                                        </p:tgtEl>
                                      </p:cBhvr>
                                    </p:animEffect>
                                    <p:set>
                                      <p:cBhvr>
                                        <p:cTn id="94" dur="1" fill="hold">
                                          <p:stCondLst>
                                            <p:cond delay="1999"/>
                                          </p:stCondLst>
                                        </p:cTn>
                                        <p:tgtEl>
                                          <p:spTgt spid="12"/>
                                        </p:tgtEl>
                                        <p:attrNameLst>
                                          <p:attrName>style.visibility</p:attrName>
                                        </p:attrNameLst>
                                      </p:cBhvr>
                                      <p:to>
                                        <p:strVal val="hidden"/>
                                      </p:to>
                                    </p:set>
                                  </p:childTnLst>
                                </p:cTn>
                              </p:par>
                            </p:childTnLst>
                          </p:cTn>
                        </p:par>
                        <p:par>
                          <p:cTn id="95" fill="hold">
                            <p:stCondLst>
                              <p:cond delay="52000"/>
                            </p:stCondLst>
                            <p:childTnLst>
                              <p:par>
                                <p:cTn id="96" presetID="10" presetClass="entr" presetSubtype="0"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2000"/>
                                        <p:tgtEl>
                                          <p:spTgt spid="19"/>
                                        </p:tgtEl>
                                      </p:cBhvr>
                                    </p:animEffect>
                                  </p:childTnLst>
                                </p:cTn>
                              </p:par>
                            </p:childTnLst>
                          </p:cTn>
                        </p:par>
                        <p:par>
                          <p:cTn id="99" fill="hold">
                            <p:stCondLst>
                              <p:cond delay="54000"/>
                            </p:stCondLst>
                            <p:childTnLst>
                              <p:par>
                                <p:cTn id="100" presetID="10" presetClass="exit" presetSubtype="0" fill="hold" nodeType="afterEffect">
                                  <p:stCondLst>
                                    <p:cond delay="0"/>
                                  </p:stCondLst>
                                  <p:childTnLst>
                                    <p:animEffect transition="out" filter="fade">
                                      <p:cBhvr>
                                        <p:cTn id="101" dur="2000"/>
                                        <p:tgtEl>
                                          <p:spTgt spid="19"/>
                                        </p:tgtEl>
                                      </p:cBhvr>
                                    </p:animEffect>
                                    <p:set>
                                      <p:cBhvr>
                                        <p:cTn id="102" dur="1" fill="hold">
                                          <p:stCondLst>
                                            <p:cond delay="1999"/>
                                          </p:stCondLst>
                                        </p:cTn>
                                        <p:tgtEl>
                                          <p:spTgt spid="19"/>
                                        </p:tgtEl>
                                        <p:attrNameLst>
                                          <p:attrName>style.visibility</p:attrName>
                                        </p:attrNameLst>
                                      </p:cBhvr>
                                      <p:to>
                                        <p:strVal val="hidden"/>
                                      </p:to>
                                    </p:set>
                                  </p:childTnLst>
                                </p:cTn>
                              </p:par>
                            </p:childTnLst>
                          </p:cTn>
                        </p:par>
                        <p:par>
                          <p:cTn id="103" fill="hold">
                            <p:stCondLst>
                              <p:cond delay="56000"/>
                            </p:stCondLst>
                            <p:childTnLst>
                              <p:par>
                                <p:cTn id="104" presetID="10" presetClass="entr" presetSubtype="0" fill="hold" nodeType="after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fade">
                                      <p:cBhvr>
                                        <p:cTn id="106" dur="2000"/>
                                        <p:tgtEl>
                                          <p:spTgt spid="7"/>
                                        </p:tgtEl>
                                      </p:cBhvr>
                                    </p:animEffect>
                                  </p:childTnLst>
                                </p:cTn>
                              </p:par>
                            </p:childTnLst>
                          </p:cTn>
                        </p:par>
                        <p:par>
                          <p:cTn id="107" fill="hold">
                            <p:stCondLst>
                              <p:cond delay="58000"/>
                            </p:stCondLst>
                            <p:childTnLst>
                              <p:par>
                                <p:cTn id="108" presetID="10" presetClass="exit" presetSubtype="0" fill="hold" nodeType="afterEffect">
                                  <p:stCondLst>
                                    <p:cond delay="0"/>
                                  </p:stCondLst>
                                  <p:childTnLst>
                                    <p:animEffect transition="out" filter="fade">
                                      <p:cBhvr>
                                        <p:cTn id="109" dur="2000"/>
                                        <p:tgtEl>
                                          <p:spTgt spid="7"/>
                                        </p:tgtEl>
                                      </p:cBhvr>
                                    </p:animEffect>
                                    <p:set>
                                      <p:cBhvr>
                                        <p:cTn id="110" dur="1" fill="hold">
                                          <p:stCondLst>
                                            <p:cond delay="1999"/>
                                          </p:stCondLst>
                                        </p:cTn>
                                        <p:tgtEl>
                                          <p:spTgt spid="7"/>
                                        </p:tgtEl>
                                        <p:attrNameLst>
                                          <p:attrName>style.visibility</p:attrName>
                                        </p:attrNameLst>
                                      </p:cBhvr>
                                      <p:to>
                                        <p:strVal val="hidden"/>
                                      </p:to>
                                    </p:set>
                                  </p:childTnLst>
                                </p:cTn>
                              </p:par>
                            </p:childTnLst>
                          </p:cTn>
                        </p:par>
                        <p:par>
                          <p:cTn id="111" fill="hold">
                            <p:stCondLst>
                              <p:cond delay="60000"/>
                            </p:stCondLst>
                            <p:childTnLst>
                              <p:par>
                                <p:cTn id="112" presetID="10" presetClass="entr" presetSubtype="0" fill="hold" nodeType="afterEffect">
                                  <p:stCondLst>
                                    <p:cond delay="0"/>
                                  </p:stCondLst>
                                  <p:childTnLst>
                                    <p:set>
                                      <p:cBhvr>
                                        <p:cTn id="113" dur="1" fill="hold">
                                          <p:stCondLst>
                                            <p:cond delay="0"/>
                                          </p:stCondLst>
                                        </p:cTn>
                                        <p:tgtEl>
                                          <p:spTgt spid="13"/>
                                        </p:tgtEl>
                                        <p:attrNameLst>
                                          <p:attrName>style.visibility</p:attrName>
                                        </p:attrNameLst>
                                      </p:cBhvr>
                                      <p:to>
                                        <p:strVal val="visible"/>
                                      </p:to>
                                    </p:set>
                                    <p:animEffect transition="in" filter="fade">
                                      <p:cBhvr>
                                        <p:cTn id="114" dur="2000"/>
                                        <p:tgtEl>
                                          <p:spTgt spid="13"/>
                                        </p:tgtEl>
                                      </p:cBhvr>
                                    </p:animEffect>
                                  </p:childTnLst>
                                </p:cTn>
                              </p:par>
                            </p:childTnLst>
                          </p:cTn>
                        </p:par>
                        <p:par>
                          <p:cTn id="115" fill="hold">
                            <p:stCondLst>
                              <p:cond delay="62000"/>
                            </p:stCondLst>
                            <p:childTnLst>
                              <p:par>
                                <p:cTn id="116" presetID="10" presetClass="exit" presetSubtype="0" fill="hold" nodeType="afterEffect">
                                  <p:stCondLst>
                                    <p:cond delay="0"/>
                                  </p:stCondLst>
                                  <p:childTnLst>
                                    <p:animEffect transition="out" filter="fade">
                                      <p:cBhvr>
                                        <p:cTn id="117" dur="2000"/>
                                        <p:tgtEl>
                                          <p:spTgt spid="13"/>
                                        </p:tgtEl>
                                      </p:cBhvr>
                                    </p:animEffect>
                                    <p:set>
                                      <p:cBhvr>
                                        <p:cTn id="118" dur="1" fill="hold">
                                          <p:stCondLst>
                                            <p:cond delay="1999"/>
                                          </p:stCondLst>
                                        </p:cTn>
                                        <p:tgtEl>
                                          <p:spTgt spid="13"/>
                                        </p:tgtEl>
                                        <p:attrNameLst>
                                          <p:attrName>style.visibility</p:attrName>
                                        </p:attrNameLst>
                                      </p:cBhvr>
                                      <p:to>
                                        <p:strVal val="hidden"/>
                                      </p:to>
                                    </p:set>
                                  </p:childTnLst>
                                </p:cTn>
                              </p:par>
                            </p:childTnLst>
                          </p:cTn>
                        </p:par>
                        <p:par>
                          <p:cTn id="119" fill="hold">
                            <p:stCondLst>
                              <p:cond delay="64000"/>
                            </p:stCondLst>
                            <p:childTnLst>
                              <p:par>
                                <p:cTn id="120" presetID="10" presetClass="entr" presetSubtype="0" fill="hold" nodeType="after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2000"/>
                                        <p:tgtEl>
                                          <p:spTgt spid="14"/>
                                        </p:tgtEl>
                                      </p:cBhvr>
                                    </p:animEffect>
                                  </p:childTnLst>
                                </p:cTn>
                              </p:par>
                            </p:childTnLst>
                          </p:cTn>
                        </p:par>
                        <p:par>
                          <p:cTn id="123" fill="hold">
                            <p:stCondLst>
                              <p:cond delay="66000"/>
                            </p:stCondLst>
                            <p:childTnLst>
                              <p:par>
                                <p:cTn id="124" presetID="10" presetClass="exit" presetSubtype="0" fill="hold" nodeType="afterEffect">
                                  <p:stCondLst>
                                    <p:cond delay="0"/>
                                  </p:stCondLst>
                                  <p:childTnLst>
                                    <p:animEffect transition="out" filter="fade">
                                      <p:cBhvr>
                                        <p:cTn id="125" dur="2000"/>
                                        <p:tgtEl>
                                          <p:spTgt spid="14"/>
                                        </p:tgtEl>
                                      </p:cBhvr>
                                    </p:animEffect>
                                    <p:set>
                                      <p:cBhvr>
                                        <p:cTn id="126" dur="1" fill="hold">
                                          <p:stCondLst>
                                            <p:cond delay="1999"/>
                                          </p:stCondLst>
                                        </p:cTn>
                                        <p:tgtEl>
                                          <p:spTgt spid="14"/>
                                        </p:tgtEl>
                                        <p:attrNameLst>
                                          <p:attrName>style.visibility</p:attrName>
                                        </p:attrNameLst>
                                      </p:cBhvr>
                                      <p:to>
                                        <p:strVal val="hidden"/>
                                      </p:to>
                                    </p:set>
                                  </p:childTnLst>
                                </p:cTn>
                              </p:par>
                            </p:childTnLst>
                          </p:cTn>
                        </p:par>
                        <p:par>
                          <p:cTn id="127" fill="hold">
                            <p:stCondLst>
                              <p:cond delay="68000"/>
                            </p:stCondLst>
                            <p:childTnLst>
                              <p:par>
                                <p:cTn id="128" presetID="10" presetClass="entr" presetSubtype="0" fill="hold" nodeType="afterEffect">
                                  <p:stCondLst>
                                    <p:cond delay="0"/>
                                  </p:stCondLst>
                                  <p:childTnLst>
                                    <p:set>
                                      <p:cBhvr>
                                        <p:cTn id="129" dur="1" fill="hold">
                                          <p:stCondLst>
                                            <p:cond delay="0"/>
                                          </p:stCondLst>
                                        </p:cTn>
                                        <p:tgtEl>
                                          <p:spTgt spid="18"/>
                                        </p:tgtEl>
                                        <p:attrNameLst>
                                          <p:attrName>style.visibility</p:attrName>
                                        </p:attrNameLst>
                                      </p:cBhvr>
                                      <p:to>
                                        <p:strVal val="visible"/>
                                      </p:to>
                                    </p:set>
                                    <p:animEffect transition="in" filter="fade">
                                      <p:cBhvr>
                                        <p:cTn id="13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1" fill="hold" display="0">
                  <p:stCondLst>
                    <p:cond delay="indefinite"/>
                  </p:stCondLst>
                  <p:endCondLst>
                    <p:cond evt="onPrev" delay="0">
                      <p:tgtEl>
                        <p:sldTgt/>
                      </p:tgtEl>
                    </p:cond>
                    <p:cond evt="onStopAudio" delay="0">
                      <p:tgtEl>
                        <p:sldTgt/>
                      </p:tgtEl>
                    </p:cond>
                  </p:endCondLst>
                </p:cTn>
                <p:tgtEl>
                  <p:spTgt spid="2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cstate="print">
            <a:duotone>
              <a:prstClr val="black"/>
              <a:schemeClr val="accent6">
                <a:tint val="45000"/>
                <a:satMod val="400000"/>
              </a:schemeClr>
            </a:duotone>
            <a:lum contrast="-40000"/>
          </a:blip>
          <a:srcRect l="2536" t="3483" r="6205" b="2461"/>
          <a:stretch>
            <a:fillRect/>
          </a:stretch>
        </p:blipFill>
        <p:spPr bwMode="auto">
          <a:xfrm>
            <a:off x="-1" y="0"/>
            <a:ext cx="9144001" cy="6861820"/>
          </a:xfrm>
          <a:prstGeom prst="rect">
            <a:avLst/>
          </a:prstGeom>
          <a:ln w="9525">
            <a:noFill/>
            <a:miter lim="800000"/>
            <a:headEnd/>
            <a:tailEnd/>
          </a:ln>
          <a:effectLst/>
        </p:spPr>
      </p:pic>
      <p:sp>
        <p:nvSpPr>
          <p:cNvPr id="4" name="Textfeld 3"/>
          <p:cNvSpPr txBox="1"/>
          <p:nvPr/>
        </p:nvSpPr>
        <p:spPr>
          <a:xfrm>
            <a:off x="214282" y="571480"/>
            <a:ext cx="6286544" cy="707886"/>
          </a:xfrm>
          <a:prstGeom prst="rect">
            <a:avLst/>
          </a:prstGeom>
          <a:noFill/>
        </p:spPr>
        <p:txBody>
          <a:bodyPr wrap="square" rtlCol="0">
            <a:spAutoFit/>
          </a:bodyPr>
          <a:lstStyle/>
          <a:p>
            <a:r>
              <a:rPr lang="de-CH" sz="4000" b="1" i="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rPr>
              <a:t>Leben und Wirken des</a:t>
            </a:r>
            <a:endParaRPr lang="en-US" sz="4000" b="1" i="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endParaRPr>
          </a:p>
        </p:txBody>
      </p:sp>
      <p:sp>
        <p:nvSpPr>
          <p:cNvPr id="5" name="Textfeld 4"/>
          <p:cNvSpPr txBox="1"/>
          <p:nvPr/>
        </p:nvSpPr>
        <p:spPr>
          <a:xfrm>
            <a:off x="32" y="2714620"/>
            <a:ext cx="9144000" cy="1292662"/>
          </a:xfrm>
          <a:prstGeom prst="rect">
            <a:avLst/>
          </a:prstGeom>
          <a:noFill/>
        </p:spPr>
        <p:txBody>
          <a:bodyPr wrap="square" rtlCol="0">
            <a:spAutoFit/>
          </a:bodyPr>
          <a:lstStyle/>
          <a:p>
            <a:pPr algn="ctr"/>
            <a:r>
              <a:rPr lang="de-CH" sz="5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rPr>
              <a:t>Sigismund </a:t>
            </a:r>
            <a:r>
              <a:rPr lang="de-CH" sz="5400" b="1" spc="50" dirty="0" err="1"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rPr>
              <a:t>Schlomo</a:t>
            </a:r>
            <a:r>
              <a:rPr lang="de-CH" sz="5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rPr>
              <a:t> Freud</a:t>
            </a:r>
          </a:p>
          <a:p>
            <a:pPr algn="ctr"/>
            <a:r>
              <a:rPr lang="de-CH" sz="2400" b="1" i="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rPr>
              <a:t>aus der Serie «Persönlichkeiten des 20. Jahrhunderts»</a:t>
            </a:r>
            <a:endParaRPr lang="en-US" sz="2400" b="1" i="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Palatino Linotype" pitchFamily="18" charset="0"/>
            </a:endParaRPr>
          </a:p>
        </p:txBody>
      </p:sp>
      <p:pic>
        <p:nvPicPr>
          <p:cNvPr id="11" name="~PP258.WAV">
            <a:hlinkClick r:id="" action="ppaction://media"/>
          </p:cNvPr>
          <p:cNvPicPr>
            <a:picLocks noRot="1" noChangeAspect="1"/>
          </p:cNvPicPr>
          <p:nvPr>
            <a:wavAudioFile r:embed="rId2" name="~PP258.WAV"/>
          </p:nvPr>
        </p:nvPicPr>
        <p:blipFill>
          <a:blip r:embed="rId6"/>
          <a:stretch>
            <a:fillRect/>
          </a:stretch>
        </p:blipFill>
        <p:spPr>
          <a:xfrm>
            <a:off x="8632825" y="6346825"/>
            <a:ext cx="304800" cy="304800"/>
          </a:xfrm>
          <a:prstGeom prst="rect">
            <a:avLst/>
          </a:prstGeom>
        </p:spPr>
      </p:pic>
      <p:grpSp>
        <p:nvGrpSpPr>
          <p:cNvPr id="7" name="Gruppieren 6"/>
          <p:cNvGrpSpPr/>
          <p:nvPr/>
        </p:nvGrpSpPr>
        <p:grpSpPr>
          <a:xfrm>
            <a:off x="6215074" y="5643578"/>
            <a:ext cx="1857388" cy="571504"/>
            <a:chOff x="1500166" y="5500702"/>
            <a:chExt cx="1857388" cy="571504"/>
          </a:xfrm>
        </p:grpSpPr>
        <p:sp>
          <p:nvSpPr>
            <p:cNvPr id="8" name="Rechteck 7"/>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Textfeld 8"/>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1" presetClass="entr" presetSubtype="0" fill="hold" grpId="0" nodeType="afterEffect">
                                  <p:stCondLst>
                                    <p:cond delay="30000"/>
                                  </p:stCondLst>
                                  <p:childTnLst>
                                    <p:set>
                                      <p:cBhvr>
                                        <p:cTn id="9" dur="1" fill="hold">
                                          <p:stCondLst>
                                            <p:cond delay="0"/>
                                          </p:stCondLst>
                                        </p:cTn>
                                        <p:tgtEl>
                                          <p:spTgt spid="4"/>
                                        </p:tgtEl>
                                        <p:attrNameLst>
                                          <p:attrName>style.visibility</p:attrName>
                                        </p:attrNameLst>
                                      </p:cBhvr>
                                      <p:to>
                                        <p:strVal val="visible"/>
                                      </p:to>
                                    </p:set>
                                  </p:childTnLst>
                                </p:cTn>
                              </p:par>
                              <p:par>
                                <p:cTn id="10" presetID="1" presetClass="entr" presetSubtype="0" fill="hold" grpId="0" nodeType="withEffect">
                                  <p:stCondLst>
                                    <p:cond delay="30000"/>
                                  </p:stCondLst>
                                  <p:childTnLst>
                                    <p:set>
                                      <p:cBhvr>
                                        <p:cTn id="11" dur="1" fill="hold">
                                          <p:stCondLst>
                                            <p:cond delay="0"/>
                                          </p:stCondLst>
                                        </p:cTn>
                                        <p:tgtEl>
                                          <p:spTgt spid="5"/>
                                        </p:tgtEl>
                                        <p:attrNameLst>
                                          <p:attrName>style.visibility</p:attrName>
                                        </p:attrNameLst>
                                      </p:cBhvr>
                                      <p:to>
                                        <p:strVal val="visible"/>
                                      </p:to>
                                    </p:set>
                                  </p:childTnLst>
                                </p:cTn>
                              </p:par>
                            </p:childTnLst>
                          </p:cTn>
                        </p:par>
                        <p:par>
                          <p:cTn id="12" fill="hold">
                            <p:stCondLst>
                              <p:cond delay="30000"/>
                            </p:stCondLst>
                            <p:childTnLst>
                              <p:par>
                                <p:cTn id="13" presetID="10" presetClass="entr" presetSubtype="0" fill="hold" nodeType="afterEffect">
                                  <p:stCondLst>
                                    <p:cond delay="2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oodoo Child (Slight Return).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pic>
        <p:nvPicPr>
          <p:cNvPr id="14338" name="Picture 2" descr="http://www.musicalx1.com/Musical%20Desktop%20Pictures%202/Jimi-Hendrix-02.jpg"/>
          <p:cNvPicPr>
            <a:picLocks noChangeAspect="1" noChangeArrowheads="1"/>
          </p:cNvPicPr>
          <p:nvPr/>
        </p:nvPicPr>
        <p:blipFill>
          <a:blip r:embed="rId6">
            <a:lum/>
          </a:blip>
          <a:srcRect/>
          <a:stretch>
            <a:fillRect/>
          </a:stretch>
        </p:blipFill>
        <p:spPr bwMode="auto">
          <a:xfrm>
            <a:off x="-32" y="-47611"/>
            <a:ext cx="9211485" cy="6905611"/>
          </a:xfrm>
          <a:prstGeom prst="rect">
            <a:avLst/>
          </a:prstGeom>
          <a:noFill/>
        </p:spPr>
      </p:pic>
      <p:sp>
        <p:nvSpPr>
          <p:cNvPr id="2" name="Titel 1"/>
          <p:cNvSpPr>
            <a:spLocks noGrp="1"/>
          </p:cNvSpPr>
          <p:nvPr>
            <p:ph type="ctrTitle"/>
          </p:nvPr>
        </p:nvSpPr>
        <p:spPr>
          <a:xfrm>
            <a:off x="500034" y="642918"/>
            <a:ext cx="3765872" cy="948696"/>
          </a:xfrm>
        </p:spPr>
        <p:txBody>
          <a:bodyPr/>
          <a:lstStyle/>
          <a:p>
            <a:r>
              <a:rPr lang="de-CH" cap="none"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rPr>
              <a:t>Jimi Hendrix</a:t>
            </a:r>
            <a:endParaRPr lang="de-CH" cap="none" dirty="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endParaRPr>
          </a:p>
        </p:txBody>
      </p:sp>
      <p:pic>
        <p:nvPicPr>
          <p:cNvPr id="11" name="~PP3459.WAV">
            <a:hlinkClick r:id="" action="ppaction://media"/>
          </p:cNvPr>
          <p:cNvPicPr>
            <a:picLocks noRot="1" noChangeAspect="1"/>
          </p:cNvPicPr>
          <p:nvPr>
            <a:wavAudioFile r:embed="rId2" name="~PP3459.WAV"/>
          </p:nvPr>
        </p:nvPicPr>
        <p:blipFill>
          <a:blip r:embed="rId7"/>
          <a:stretch>
            <a:fillRect/>
          </a:stretch>
        </p:blipFill>
        <p:spPr>
          <a:xfrm>
            <a:off x="8639175" y="6353175"/>
            <a:ext cx="304800" cy="304800"/>
          </a:xfrm>
          <a:prstGeom prst="rect">
            <a:avLst/>
          </a:prstGeom>
        </p:spPr>
      </p:pic>
      <p:grpSp>
        <p:nvGrpSpPr>
          <p:cNvPr id="6" name="Gruppieren 5"/>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 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10" presetClass="entr" presetSubtype="0" fill="hold" nodeType="afterEffect">
                                  <p:stCondLst>
                                    <p:cond delay="25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audio isNarration="1">
              <p:cMediaNode showWhenStopped="0">
                <p:cTn id="12"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Autofit/>
          </a:bodyPr>
          <a:lstStyle/>
          <a:p>
            <a:r>
              <a:rPr lang="de-CH" sz="3200" dirty="0" smtClean="0"/>
              <a:t>Die Präsentationen können mit interaktiven Elementen versehen werden</a:t>
            </a:r>
            <a:endParaRPr lang="de-CH" sz="3200" dirty="0"/>
          </a:p>
        </p:txBody>
      </p:sp>
      <p:sp>
        <p:nvSpPr>
          <p:cNvPr id="8" name="Inhaltsplatzhalter 7"/>
          <p:cNvSpPr>
            <a:spLocks noGrp="1"/>
          </p:cNvSpPr>
          <p:nvPr>
            <p:ph idx="1"/>
          </p:nvPr>
        </p:nvSpPr>
        <p:spPr/>
        <p:txBody>
          <a:bodyPr/>
          <a:lstStyle/>
          <a:p>
            <a:pPr marL="536575" indent="-417513">
              <a:buNone/>
            </a:pPr>
            <a:r>
              <a:rPr lang="de-CH" dirty="0" smtClean="0"/>
              <a:t>Das Beispiel stammt von </a:t>
            </a:r>
          </a:p>
          <a:p>
            <a:pPr marL="536575" indent="-417513"/>
            <a:r>
              <a:rPr lang="de-CH" dirty="0" smtClean="0"/>
              <a:t>Giuseppe </a:t>
            </a:r>
            <a:r>
              <a:rPr lang="de-CH" dirty="0" err="1" smtClean="0"/>
              <a:t>Spinella</a:t>
            </a:r>
            <a:r>
              <a:rPr lang="de-CH" dirty="0" smtClean="0"/>
              <a:t> und Merlin </a:t>
            </a:r>
            <a:r>
              <a:rPr lang="de-CH" dirty="0" err="1" smtClean="0"/>
              <a:t>Schär</a:t>
            </a:r>
            <a:r>
              <a:rPr lang="de-CH" dirty="0" smtClean="0"/>
              <a:t>: </a:t>
            </a:r>
            <a:r>
              <a:rPr lang="de-CH" b="1" dirty="0" smtClean="0">
                <a:solidFill>
                  <a:srgbClr val="0070C0"/>
                </a:solidFill>
              </a:rPr>
              <a:t>Sigmund Freud</a:t>
            </a:r>
          </a:p>
          <a:p>
            <a:endParaRPr lang="de-CH" dirty="0"/>
          </a:p>
        </p:txBody>
      </p:sp>
      <p:grpSp>
        <p:nvGrpSpPr>
          <p:cNvPr id="5" name="Gruppieren 4"/>
          <p:cNvGrpSpPr/>
          <p:nvPr/>
        </p:nvGrpSpPr>
        <p:grpSpPr>
          <a:xfrm>
            <a:off x="6215074" y="5643578"/>
            <a:ext cx="1857388" cy="571504"/>
            <a:chOff x="1500166" y="5500702"/>
            <a:chExt cx="1857388" cy="571504"/>
          </a:xfrm>
        </p:grpSpPr>
        <p:sp>
          <p:nvSpPr>
            <p:cNvPr id="6" name="Rechteck 5"/>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advTm="1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2000"/>
                                        <p:tgtEl>
                                          <p:spTgt spid="8">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6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32" y="0"/>
            <a:ext cx="9144000" cy="685800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Calibri"/>
              <a:ea typeface="+mn-ea"/>
              <a:cs typeface="+mn-cs"/>
            </a:endParaRPr>
          </a:p>
        </p:txBody>
      </p:sp>
      <p:sp>
        <p:nvSpPr>
          <p:cNvPr id="3" name="Textfeld 2"/>
          <p:cNvSpPr txBox="1"/>
          <p:nvPr/>
        </p:nvSpPr>
        <p:spPr>
          <a:xfrm>
            <a:off x="0" y="4630175"/>
            <a:ext cx="9144000" cy="584775"/>
          </a:xfrm>
          <a:prstGeom prst="rect">
            <a:avLst/>
          </a:prstGeom>
          <a:solidFill>
            <a:schemeClr val="bg2">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rtl="0"/>
            <a:r>
              <a:rPr lang="de-CH" sz="3200" i="1" kern="1200" dirty="0">
                <a:solidFill>
                  <a:prstClr val="black"/>
                </a:solidFill>
                <a:latin typeface="Palatino Linotype" pitchFamily="18" charset="0"/>
                <a:ea typeface="+mn-ea"/>
                <a:cs typeface="+mn-cs"/>
              </a:rPr>
              <a:t>&gt; Aus dem Inhaltsverzeichnis </a:t>
            </a:r>
            <a:r>
              <a:rPr lang="de-CH" sz="3200" b="1" i="1" kern="1200" dirty="0">
                <a:solidFill>
                  <a:prstClr val="black"/>
                </a:solidFill>
                <a:latin typeface="Palatino Linotype" pitchFamily="18" charset="0"/>
                <a:ea typeface="+mn-ea"/>
                <a:cs typeface="+mn-cs"/>
              </a:rPr>
              <a:t>Themen</a:t>
            </a:r>
            <a:r>
              <a:rPr lang="de-CH" sz="3200" i="1" kern="1200" dirty="0">
                <a:solidFill>
                  <a:prstClr val="black"/>
                </a:solidFill>
                <a:latin typeface="Palatino Linotype" pitchFamily="18" charset="0"/>
                <a:ea typeface="+mn-ea"/>
                <a:cs typeface="+mn-cs"/>
              </a:rPr>
              <a:t> wählen &lt;</a:t>
            </a:r>
            <a:endParaRPr lang="en-US" sz="3600" i="1" kern="1200" dirty="0">
              <a:solidFill>
                <a:prstClr val="black"/>
              </a:solidFill>
              <a:latin typeface="Palatino Linotype" pitchFamily="18" charset="0"/>
              <a:ea typeface="+mn-ea"/>
              <a:cs typeface="+mn-cs"/>
            </a:endParaRPr>
          </a:p>
        </p:txBody>
      </p:sp>
      <p:sp>
        <p:nvSpPr>
          <p:cNvPr id="4" name="Textfeld 3"/>
          <p:cNvSpPr txBox="1"/>
          <p:nvPr/>
        </p:nvSpPr>
        <p:spPr>
          <a:xfrm>
            <a:off x="0" y="3714752"/>
            <a:ext cx="9144000" cy="584775"/>
          </a:xfrm>
          <a:prstGeom prst="rect">
            <a:avLst/>
          </a:prstGeom>
          <a:solidFill>
            <a:schemeClr val="bg2">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rtl="0"/>
            <a:r>
              <a:rPr lang="de-CH" sz="3200" i="1" kern="1200" dirty="0">
                <a:solidFill>
                  <a:prstClr val="black"/>
                </a:solidFill>
                <a:latin typeface="Palatino Linotype" pitchFamily="18" charset="0"/>
                <a:ea typeface="+mn-ea"/>
                <a:cs typeface="+mn-cs"/>
              </a:rPr>
              <a:t>&gt; </a:t>
            </a:r>
            <a:r>
              <a:rPr lang="de-CH" sz="3200" b="1" i="1" kern="1200" dirty="0">
                <a:solidFill>
                  <a:prstClr val="black"/>
                </a:solidFill>
                <a:latin typeface="Palatino Linotype" pitchFamily="18" charset="0"/>
                <a:ea typeface="+mn-ea"/>
                <a:cs typeface="+mn-cs"/>
              </a:rPr>
              <a:t>Tour </a:t>
            </a:r>
            <a:r>
              <a:rPr lang="de-CH" sz="3200" i="1" kern="1200" dirty="0">
                <a:solidFill>
                  <a:prstClr val="black"/>
                </a:solidFill>
                <a:latin typeface="Palatino Linotype" pitchFamily="18" charset="0"/>
                <a:ea typeface="+mn-ea"/>
                <a:cs typeface="+mn-cs"/>
              </a:rPr>
              <a:t>ohne Inhaltsverzeichnis &lt;</a:t>
            </a:r>
            <a:endParaRPr lang="en-US" sz="3600" b="1" i="1" kern="1200" dirty="0">
              <a:solidFill>
                <a:prstClr val="black"/>
              </a:solidFill>
              <a:latin typeface="Palatino Linotype" pitchFamily="18" charset="0"/>
              <a:ea typeface="+mn-ea"/>
              <a:cs typeface="+mn-cs"/>
            </a:endParaRPr>
          </a:p>
        </p:txBody>
      </p:sp>
      <p:sp>
        <p:nvSpPr>
          <p:cNvPr id="5" name="Textfeld 4"/>
          <p:cNvSpPr txBox="1"/>
          <p:nvPr/>
        </p:nvSpPr>
        <p:spPr>
          <a:xfrm>
            <a:off x="0" y="58143"/>
            <a:ext cx="9144000" cy="584775"/>
          </a:xfrm>
          <a:prstGeom prst="rect">
            <a:avLst/>
          </a:prstGeom>
          <a:solidFill>
            <a:schemeClr val="bg2">
              <a:lumMod val="2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rtl="0"/>
            <a:r>
              <a:rPr lang="de-CH" sz="3200" b="1" kern="1200" dirty="0">
                <a:solidFill>
                  <a:srgbClr val="FF0000"/>
                </a:solidFill>
                <a:latin typeface="Palatino Linotype" pitchFamily="18" charset="0"/>
                <a:ea typeface="+mn-ea"/>
                <a:cs typeface="+mn-cs"/>
              </a:rPr>
              <a:t>Komponieren Sie Ihre Tour selbst!</a:t>
            </a:r>
            <a:endParaRPr lang="en-US" sz="3600" b="1" kern="1200" dirty="0">
              <a:solidFill>
                <a:srgbClr val="FF0000"/>
              </a:solidFill>
              <a:latin typeface="Palatino Linotype" pitchFamily="18" charset="0"/>
              <a:ea typeface="+mn-ea"/>
              <a:cs typeface="+mn-cs"/>
            </a:endParaRPr>
          </a:p>
        </p:txBody>
      </p:sp>
      <p:sp>
        <p:nvSpPr>
          <p:cNvPr id="12" name="Abgerundete rechteckige Legende 11"/>
          <p:cNvSpPr/>
          <p:nvPr/>
        </p:nvSpPr>
        <p:spPr>
          <a:xfrm>
            <a:off x="2571736" y="1928802"/>
            <a:ext cx="4429156" cy="1071570"/>
          </a:xfrm>
          <a:prstGeom prst="wedgeRoundRectCallout">
            <a:avLst>
              <a:gd name="adj1" fmla="val -23451"/>
              <a:gd name="adj2" fmla="val 49963"/>
              <a:gd name="adj3" fmla="val 16667"/>
            </a:avLst>
          </a:prstGeom>
          <a:solidFill>
            <a:schemeClr val="accent1">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de-CH" sz="2800" b="1" kern="1200" dirty="0">
                <a:solidFill>
                  <a:prstClr val="black"/>
                </a:solidFill>
                <a:latin typeface="Palatino Linotype" pitchFamily="18" charset="0"/>
                <a:ea typeface="+mn-ea"/>
                <a:cs typeface="+mn-cs"/>
              </a:rPr>
              <a:t>Wählen Sie </a:t>
            </a:r>
            <a:r>
              <a:rPr lang="de-CH" sz="2800" b="1" kern="1200">
                <a:solidFill>
                  <a:prstClr val="black"/>
                </a:solidFill>
                <a:latin typeface="Palatino Linotype" pitchFamily="18" charset="0"/>
                <a:ea typeface="+mn-ea"/>
                <a:cs typeface="+mn-cs"/>
              </a:rPr>
              <a:t>bitte eine Option per Mausklick</a:t>
            </a:r>
            <a:endParaRPr lang="en-US" sz="2800" b="1" kern="1200" dirty="0">
              <a:solidFill>
                <a:prstClr val="black"/>
              </a:solidFill>
              <a:latin typeface="Palatino Linotype" pitchFamily="18" charset="0"/>
              <a:ea typeface="+mn-ea"/>
              <a:cs typeface="+mn-cs"/>
            </a:endParaRPr>
          </a:p>
        </p:txBody>
      </p:sp>
      <p:pic>
        <p:nvPicPr>
          <p:cNvPr id="1030" name="Picture 6" descr="C:\Dokumente und Einstellungen\Merlin\Lokale Einstellungen\Temporary Internet Files\Content.IE5\MB6LWNI7\MCj04337930000[1].png"/>
          <p:cNvPicPr>
            <a:picLocks noChangeAspect="1" noChangeArrowheads="1"/>
          </p:cNvPicPr>
          <p:nvPr/>
        </p:nvPicPr>
        <p:blipFill>
          <a:blip r:embed="rId4"/>
          <a:srcRect/>
          <a:stretch>
            <a:fillRect/>
          </a:stretch>
        </p:blipFill>
        <p:spPr bwMode="auto">
          <a:xfrm>
            <a:off x="1857356" y="1285860"/>
            <a:ext cx="1071570" cy="1071570"/>
          </a:xfrm>
          <a:prstGeom prst="rect">
            <a:avLst/>
          </a:prstGeom>
          <a:noFill/>
        </p:spPr>
      </p:pic>
      <p:pic>
        <p:nvPicPr>
          <p:cNvPr id="11" name="~PP464.WAV">
            <a:hlinkClick r:id="" action="ppaction://media"/>
          </p:cNvPr>
          <p:cNvPicPr>
            <a:picLocks noRot="1" noChangeAspect="1"/>
          </p:cNvPicPr>
          <p:nvPr>
            <a:wavAudioFile r:embed="rId1" name="~PP464.WAV"/>
          </p:nvPr>
        </p:nvPicPr>
        <p:blipFill>
          <a:blip r:embed="rId5"/>
          <a:stretch>
            <a:fillRect/>
          </a:stretch>
        </p:blipFill>
        <p:spPr>
          <a:xfrm>
            <a:off x="8632825" y="6346825"/>
            <a:ext cx="304800" cy="304800"/>
          </a:xfrm>
          <a:prstGeom prst="rect">
            <a:avLst/>
          </a:prstGeom>
        </p:spPr>
      </p:pic>
      <p:grpSp>
        <p:nvGrpSpPr>
          <p:cNvPr id="9" name="Gruppieren 8"/>
          <p:cNvGrpSpPr/>
          <p:nvPr/>
        </p:nvGrpSpPr>
        <p:grpSpPr>
          <a:xfrm>
            <a:off x="6215074" y="5643578"/>
            <a:ext cx="1857388" cy="571504"/>
            <a:chOff x="1500166" y="5500702"/>
            <a:chExt cx="1857388" cy="571504"/>
          </a:xfrm>
        </p:grpSpPr>
        <p:sp>
          <p:nvSpPr>
            <p:cNvPr id="10" name="Rechteck 9"/>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Textfeld 12"/>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advTm="1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10" presetClass="entr" presetSubtype="0" fill="hold" nodeType="afterEffect">
                                  <p:stCondLst>
                                    <p:cond delay="5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6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CH" dirty="0" smtClean="0"/>
              <a:t>Mit tollen Bildern erzählen  – </a:t>
            </a:r>
            <a:br>
              <a:rPr lang="de-CH" dirty="0" smtClean="0"/>
            </a:br>
            <a:r>
              <a:rPr lang="de-CH" dirty="0" smtClean="0"/>
              <a:t>nicht mit </a:t>
            </a:r>
            <a:r>
              <a:rPr lang="de-CH" dirty="0" err="1" smtClean="0"/>
              <a:t>bullet-points</a:t>
            </a:r>
            <a:r>
              <a:rPr lang="de-CH" dirty="0" smtClean="0"/>
              <a:t> aufzählen</a:t>
            </a:r>
            <a:endParaRPr lang="de-CH" dirty="0"/>
          </a:p>
        </p:txBody>
      </p:sp>
      <p:sp>
        <p:nvSpPr>
          <p:cNvPr id="6" name="Inhaltsplatzhalter 5"/>
          <p:cNvSpPr>
            <a:spLocks noGrp="1"/>
          </p:cNvSpPr>
          <p:nvPr>
            <p:ph idx="1"/>
          </p:nvPr>
        </p:nvSpPr>
        <p:spPr/>
        <p:txBody>
          <a:bodyPr/>
          <a:lstStyle/>
          <a:p>
            <a:pPr marL="536575" indent="-417513">
              <a:buNone/>
            </a:pPr>
            <a:r>
              <a:rPr lang="de-CH" dirty="0" smtClean="0"/>
              <a:t>Das erste Beispiel stammt von </a:t>
            </a:r>
          </a:p>
          <a:p>
            <a:pPr marL="536575" indent="-417513"/>
            <a:r>
              <a:rPr lang="de-CH" dirty="0" smtClean="0"/>
              <a:t>Giuseppe </a:t>
            </a:r>
            <a:r>
              <a:rPr lang="de-CH" dirty="0" err="1" smtClean="0"/>
              <a:t>Spinella</a:t>
            </a:r>
            <a:r>
              <a:rPr lang="de-CH" dirty="0" smtClean="0"/>
              <a:t> und Merlin </a:t>
            </a:r>
            <a:r>
              <a:rPr lang="de-CH" dirty="0" err="1" smtClean="0"/>
              <a:t>Schär</a:t>
            </a:r>
            <a:r>
              <a:rPr lang="de-CH" dirty="0" smtClean="0"/>
              <a:t>: </a:t>
            </a:r>
            <a:r>
              <a:rPr lang="de-CH" b="1" dirty="0" smtClean="0">
                <a:solidFill>
                  <a:srgbClr val="0070C0"/>
                </a:solidFill>
              </a:rPr>
              <a:t>Sigmund Freud</a:t>
            </a:r>
          </a:p>
          <a:p>
            <a:pPr>
              <a:buNone/>
            </a:pPr>
            <a:endParaRPr lang="de-CH" dirty="0" smtClean="0"/>
          </a:p>
          <a:p>
            <a:pPr>
              <a:buNone/>
            </a:pPr>
            <a:r>
              <a:rPr lang="de-CH" dirty="0" smtClean="0"/>
              <a:t>Die anderen Bilder aus: </a:t>
            </a:r>
          </a:p>
          <a:p>
            <a:pPr>
              <a:buNone/>
            </a:pPr>
            <a:r>
              <a:rPr lang="de-CH" dirty="0" smtClean="0"/>
              <a:t>http://www.slideshare.net/siamenglish/best-pictures-of-the-year</a:t>
            </a:r>
          </a:p>
          <a:p>
            <a:pPr>
              <a:buNone/>
            </a:pPr>
            <a:endParaRPr lang="de-CH" dirty="0" smtClean="0"/>
          </a:p>
          <a:p>
            <a:pPr>
              <a:buNone/>
            </a:pPr>
            <a:endParaRPr lang="de-CH" dirty="0"/>
          </a:p>
        </p:txBody>
      </p:sp>
      <p:grpSp>
        <p:nvGrpSpPr>
          <p:cNvPr id="5" name="Gruppieren 4"/>
          <p:cNvGrpSpPr/>
          <p:nvPr/>
        </p:nvGrpSpPr>
        <p:grpSpPr>
          <a:xfrm>
            <a:off x="6215074" y="5643578"/>
            <a:ext cx="1857388" cy="571504"/>
            <a:chOff x="1500166" y="5500702"/>
            <a:chExt cx="1857388" cy="571504"/>
          </a:xfrm>
        </p:grpSpPr>
        <p:sp>
          <p:nvSpPr>
            <p:cNvPr id="7" name="Rechteck 6"/>
            <p:cNvSpPr/>
            <p:nvPr/>
          </p:nvSpPr>
          <p:spPr>
            <a:xfrm>
              <a:off x="1500166" y="5500702"/>
              <a:ext cx="1857388" cy="571504"/>
            </a:xfrm>
            <a:prstGeom prst="rect">
              <a:avLst/>
            </a:prstGeom>
            <a:scene3d>
              <a:camera prst="orthographicFront"/>
              <a:lightRig rig="soft" dir="t"/>
            </a:scene3d>
            <a:sp3d extrusionH="76200" prstMaterial="matte">
              <a:bevelT w="114300" prst="angle"/>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extfeld 7"/>
            <p:cNvSpPr txBox="1"/>
            <p:nvPr/>
          </p:nvSpPr>
          <p:spPr>
            <a:xfrm>
              <a:off x="1647274" y="5608320"/>
              <a:ext cx="1612073" cy="369332"/>
            </a:xfrm>
            <a:prstGeom prst="rect">
              <a:avLst/>
            </a:prstGeom>
            <a:noFill/>
            <a:scene3d>
              <a:camera prst="orthographicFront"/>
              <a:lightRig rig="threePt" dir="t"/>
            </a:scene3d>
            <a:sp3d>
              <a:bevelT prst="convex"/>
            </a:sp3d>
          </p:spPr>
          <p:txBody>
            <a:bodyPr wrap="square" rtlCol="0">
              <a:spAutoFit/>
            </a:bodyPr>
            <a:lstStyle/>
            <a:p>
              <a:pPr algn="ctr"/>
              <a:r>
                <a:rPr lang="de-CH" dirty="0" smtClean="0"/>
                <a:t>Klicken</a:t>
              </a:r>
              <a:endParaRPr lang="de-CH" dirty="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2000"/>
                                        <p:tgtEl>
                                          <p:spTgt spid="6">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2000"/>
                                        <p:tgtEl>
                                          <p:spTgt spid="6">
                                            <p:txEl>
                                              <p:pRg st="4" end="4"/>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
</p:tagLst>
</file>

<file path=ppt/tags/tag2.xml><?xml version="1.0" encoding="utf-8"?>
<p:tagLst xmlns:a="http://schemas.openxmlformats.org/drawingml/2006/main" xmlns:r="http://schemas.openxmlformats.org/officeDocument/2006/relationships" xmlns:p="http://schemas.openxmlformats.org/presentationml/2006/main">
  <p:tag name="TIMING" val="|2.3|1.6|0.9"/>
</p:tagLst>
</file>

<file path=ppt/tags/tag3.xml><?xml version="1.0" encoding="utf-8"?>
<p:tagLst xmlns:a="http://schemas.openxmlformats.org/drawingml/2006/main" xmlns:r="http://schemas.openxmlformats.org/officeDocument/2006/relationships" xmlns:p="http://schemas.openxmlformats.org/presentationml/2006/main">
  <p:tag name="TIMING" val="|0.8"/>
</p:tagLst>
</file>

<file path=ppt/tags/tag4.xml><?xml version="1.0" encoding="utf-8"?>
<p:tagLst xmlns:a="http://schemas.openxmlformats.org/drawingml/2006/main" xmlns:r="http://schemas.openxmlformats.org/officeDocument/2006/relationships" xmlns:p="http://schemas.openxmlformats.org/presentationml/2006/main">
  <p:tag name="TIMING" val="|19.8|9.4|3.3|2.4"/>
</p:tagLst>
</file>

<file path=ppt/tags/tag5.xml><?xml version="1.0" encoding="utf-8"?>
<p:tagLst xmlns:a="http://schemas.openxmlformats.org/drawingml/2006/main" xmlns:r="http://schemas.openxmlformats.org/officeDocument/2006/relationships" xmlns:p="http://schemas.openxmlformats.org/presentationml/2006/main">
  <p:tag name="TIMING" val="|21.6|2.9|1.8|2.1|2|6.2|3.7"/>
</p:tagLst>
</file>

<file path=ppt/tags/tag6.xml><?xml version="1.0" encoding="utf-8"?>
<p:tagLst xmlns:a="http://schemas.openxmlformats.org/drawingml/2006/main" xmlns:r="http://schemas.openxmlformats.org/officeDocument/2006/relationships" xmlns:p="http://schemas.openxmlformats.org/presentationml/2006/main">
  <p:tag name="TIMING" val="|10.8|8.2|1.8|13"/>
</p:tagLst>
</file>

<file path=ppt/tags/tag7.xml><?xml version="1.0" encoding="utf-8"?>
<p:tagLst xmlns:a="http://schemas.openxmlformats.org/drawingml/2006/main" xmlns:r="http://schemas.openxmlformats.org/officeDocument/2006/relationships" xmlns:p="http://schemas.openxmlformats.org/presentationml/2006/main">
  <p:tag name="TIMING" val="|4|3.3|25.4|2.9|6.4|8.5|4.2|9.6"/>
</p:tagLst>
</file>

<file path=ppt/tags/tag8.xml><?xml version="1.0" encoding="utf-8"?>
<p:tagLst xmlns:a="http://schemas.openxmlformats.org/drawingml/2006/main" xmlns:r="http://schemas.openxmlformats.org/officeDocument/2006/relationships" xmlns:p="http://schemas.openxmlformats.org/presentationml/2006/main">
  <p:tag name="TIMING" val="|3.5|3.3|3.4|3.6|5.1|3|5.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10.xml><?xml version="1.0" encoding="utf-8"?>
<a:theme xmlns:a="http://schemas.openxmlformats.org/drawingml/2006/main" name="5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2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3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CH"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CH"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Haemera">
  <a:themeElements>
    <a:clrScheme name="Haemera">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Haemer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Haemer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8.xml><?xml version="1.0" encoding="utf-8"?>
<a:theme xmlns:a="http://schemas.openxmlformats.org/drawingml/2006/main" name="4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9.xml><?xml version="1.0" encoding="utf-8"?>
<a:theme xmlns:a="http://schemas.openxmlformats.org/drawingml/2006/main" name="1_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0</TotalTime>
  <Words>786</Words>
  <Application>Microsoft Office PowerPoint</Application>
  <PresentationFormat>Bildschirmpräsentation (4:3)</PresentationFormat>
  <Paragraphs>206</Paragraphs>
  <Slides>28</Slides>
  <Notes>28</Notes>
  <HiddenSlides>0</HiddenSlides>
  <MMClips>20</MMClips>
  <ScaleCrop>false</ScaleCrop>
  <HeadingPairs>
    <vt:vector size="4" baseType="variant">
      <vt:variant>
        <vt:lpstr>Design</vt:lpstr>
      </vt:variant>
      <vt:variant>
        <vt:i4>10</vt:i4>
      </vt:variant>
      <vt:variant>
        <vt:lpstr>Folientitel</vt:lpstr>
      </vt:variant>
      <vt:variant>
        <vt:i4>28</vt:i4>
      </vt:variant>
    </vt:vector>
  </HeadingPairs>
  <TitlesOfParts>
    <vt:vector size="38" baseType="lpstr">
      <vt:lpstr>Modul</vt:lpstr>
      <vt:lpstr>Larissa-Design</vt:lpstr>
      <vt:lpstr>2_Larissa-Design</vt:lpstr>
      <vt:lpstr>3_Larissa-Design</vt:lpstr>
      <vt:lpstr>Standarddesign</vt:lpstr>
      <vt:lpstr>1_Standarddesign</vt:lpstr>
      <vt:lpstr>Haemera</vt:lpstr>
      <vt:lpstr>4_Larissa-Design</vt:lpstr>
      <vt:lpstr>1_Larissa-Design</vt:lpstr>
      <vt:lpstr>5_Larissa-Design</vt:lpstr>
      <vt:lpstr>Bitte Datei im Präsentationsmodus  ausführen (Lautsprecher on) </vt:lpstr>
      <vt:lpstr>Ideen zur Gestaltung von  kommentierten Powerpointpräsentationen</vt:lpstr>
      <vt:lpstr>Interessante Einleitungen sind wichtig</vt:lpstr>
      <vt:lpstr>Folie 4</vt:lpstr>
      <vt:lpstr>Folie 5</vt:lpstr>
      <vt:lpstr>Jimi Hendrix</vt:lpstr>
      <vt:lpstr>Die Präsentationen können mit interaktiven Elementen versehen werden</vt:lpstr>
      <vt:lpstr>Folie 8</vt:lpstr>
      <vt:lpstr>Mit tollen Bildern erzählen  –  nicht mit bullet-points aufzählen</vt:lpstr>
      <vt:lpstr>Folie 10</vt:lpstr>
      <vt:lpstr>Eine individuelle (Bilder) Präsentation erarbeiten</vt:lpstr>
      <vt:lpstr>So muss der Slidecast-Beobachter aussehen</vt:lpstr>
      <vt:lpstr>Die Zuhörer ansprechen und durch die Präsentation führen  Leserführung</vt:lpstr>
      <vt:lpstr>Folie 14</vt:lpstr>
      <vt:lpstr>Folie 15</vt:lpstr>
      <vt:lpstr>Einfache und geniale Animationen unterstützen den Inhalt </vt:lpstr>
      <vt:lpstr>Folie 17</vt:lpstr>
      <vt:lpstr>Folie 18</vt:lpstr>
      <vt:lpstr>Folie 19</vt:lpstr>
      <vt:lpstr>Folie 20</vt:lpstr>
      <vt:lpstr>Mit interessanten Fragen die Zuhörer gewinnen</vt:lpstr>
      <vt:lpstr>Was ist hier falsch? Fotos?</vt:lpstr>
      <vt:lpstr>Was ist hier falsch? Sterne?</vt:lpstr>
      <vt:lpstr>Was ist hier falsch? Flagge?</vt:lpstr>
      <vt:lpstr>Der Schluss ist wichtig: Einmal imposant und einmal witzig  </vt:lpstr>
      <vt:lpstr>Folie 26</vt:lpstr>
      <vt:lpstr>  Outtakes </vt:lpstr>
      <vt:lpstr>Viel Spass beim Erarbeiten von eigenen Slidecasts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Einleitung</dc:title>
  <dc:creator>Rémy</dc:creator>
  <cp:lastModifiedBy>Rémy</cp:lastModifiedBy>
  <cp:revision>69</cp:revision>
  <dcterms:created xsi:type="dcterms:W3CDTF">2009-01-11T15:25:05Z</dcterms:created>
  <dcterms:modified xsi:type="dcterms:W3CDTF">2009-03-10T08:21:53Z</dcterms:modified>
</cp:coreProperties>
</file>