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>
        <p:scale>
          <a:sx n="141" d="100"/>
          <a:sy n="141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3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71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18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06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25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80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53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75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9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18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1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>
            <a:extLst>
              <a:ext uri="{FF2B5EF4-FFF2-40B4-BE49-F238E27FC236}">
                <a16:creationId xmlns:a16="http://schemas.microsoft.com/office/drawing/2014/main" id="{15EA0978-B555-B268-31B2-676C43F1A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" t="3516" r="2098" b="3674"/>
          <a:stretch/>
        </p:blipFill>
        <p:spPr>
          <a:xfrm>
            <a:off x="53709" y="1293961"/>
            <a:ext cx="9036103" cy="4957209"/>
          </a:xfrm>
          <a:prstGeom prst="rect">
            <a:avLst/>
          </a:prstGeom>
        </p:spPr>
      </p:pic>
      <p:sp>
        <p:nvSpPr>
          <p:cNvPr id="35" name="Rechteck 34">
            <a:extLst>
              <a:ext uri="{FF2B5EF4-FFF2-40B4-BE49-F238E27FC236}">
                <a16:creationId xmlns:a16="http://schemas.microsoft.com/office/drawing/2014/main" id="{4D87C427-B0AD-69D2-0BBA-5AB07C348443}"/>
              </a:ext>
            </a:extLst>
          </p:cNvPr>
          <p:cNvSpPr/>
          <p:nvPr/>
        </p:nvSpPr>
        <p:spPr>
          <a:xfrm>
            <a:off x="94826" y="607209"/>
            <a:ext cx="4417200" cy="7349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H. unterrichtet eine 8. Klasse im Fach „Medien und Informatik“. </a:t>
            </a:r>
          </a:p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Der Lehrplan gibt vor, dass er sowohl Kenntnisse zur Funktionsweise wichtiger Informatiksysteme als auch ein Bewusstsein für gesellschaftliche Fragen vermitteln soll.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D0F2409B-79F2-580F-1C0C-0FA1E387E447}"/>
              </a:ext>
            </a:extLst>
          </p:cNvPr>
          <p:cNvSpPr/>
          <p:nvPr/>
        </p:nvSpPr>
        <p:spPr>
          <a:xfrm>
            <a:off x="4652794" y="852992"/>
            <a:ext cx="4392000" cy="4838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Für die Planung seiner Unterrichtseinheit zur „Künstlichen Intelligenz“ findet H. eine Fülle an Materialien und Unterrichtsvorschlägen.</a:t>
            </a:r>
          </a:p>
        </p:txBody>
      </p:sp>
      <p:sp>
        <p:nvSpPr>
          <p:cNvPr id="9" name="Denkblase: wolkenförmig 8">
            <a:extLst>
              <a:ext uri="{FF2B5EF4-FFF2-40B4-BE49-F238E27FC236}">
                <a16:creationId xmlns:a16="http://schemas.microsoft.com/office/drawing/2014/main" id="{A9B37748-A2AC-FB0B-8C34-4FD0233EB91F}"/>
              </a:ext>
            </a:extLst>
          </p:cNvPr>
          <p:cNvSpPr>
            <a:spLocks/>
          </p:cNvSpPr>
          <p:nvPr/>
        </p:nvSpPr>
        <p:spPr>
          <a:xfrm>
            <a:off x="4428565" y="1423628"/>
            <a:ext cx="2102865" cy="1002108"/>
          </a:xfrm>
          <a:prstGeom prst="cloudCallout">
            <a:avLst>
              <a:gd name="adj1" fmla="val 50570"/>
              <a:gd name="adj2" fmla="val 3947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Neuronale Netze, maschinelles Lernen, Ethik, Bildmanipulation, …</a:t>
            </a:r>
          </a:p>
        </p:txBody>
      </p:sp>
      <p:sp>
        <p:nvSpPr>
          <p:cNvPr id="39" name="Denkblase: wolkenförmig 38">
            <a:extLst>
              <a:ext uri="{FF2B5EF4-FFF2-40B4-BE49-F238E27FC236}">
                <a16:creationId xmlns:a16="http://schemas.microsoft.com/office/drawing/2014/main" id="{88F6ACE8-AE62-83BD-7A9F-E1C7CA2FF748}"/>
              </a:ext>
            </a:extLst>
          </p:cNvPr>
          <p:cNvSpPr>
            <a:spLocks/>
          </p:cNvSpPr>
          <p:nvPr/>
        </p:nvSpPr>
        <p:spPr>
          <a:xfrm>
            <a:off x="7312783" y="1364558"/>
            <a:ext cx="1777029" cy="1137300"/>
          </a:xfrm>
          <a:prstGeom prst="cloudCallout">
            <a:avLst>
              <a:gd name="adj1" fmla="val -58234"/>
              <a:gd name="adj2" fmla="val 6900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Sprachmodelle, autonome Fahrzeuge … wie soll ich das alles sortieren?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Denkblase: wolkenförmig 39">
            <a:extLst>
              <a:ext uri="{FF2B5EF4-FFF2-40B4-BE49-F238E27FC236}">
                <a16:creationId xmlns:a16="http://schemas.microsoft.com/office/drawing/2014/main" id="{A9425745-58FE-E797-2EBE-D42AE2822F5C}"/>
              </a:ext>
            </a:extLst>
          </p:cNvPr>
          <p:cNvSpPr>
            <a:spLocks/>
          </p:cNvSpPr>
          <p:nvPr/>
        </p:nvSpPr>
        <p:spPr>
          <a:xfrm>
            <a:off x="5256105" y="2894000"/>
            <a:ext cx="1275325" cy="746847"/>
          </a:xfrm>
          <a:prstGeom prst="cloudCallout">
            <a:avLst>
              <a:gd name="adj1" fmla="val 61496"/>
              <a:gd name="adj2" fmla="val -7583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Big Data, Fake News</a:t>
            </a:r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, …</a:t>
            </a:r>
          </a:p>
        </p:txBody>
      </p:sp>
      <p:sp>
        <p:nvSpPr>
          <p:cNvPr id="12" name="Sprechblase: rechteckig mit abgerundeten Ecken 11">
            <a:extLst>
              <a:ext uri="{FF2B5EF4-FFF2-40B4-BE49-F238E27FC236}">
                <a16:creationId xmlns:a16="http://schemas.microsoft.com/office/drawing/2014/main" id="{23808688-75A3-0AE4-D07C-05E6752C1A4E}"/>
              </a:ext>
            </a:extLst>
          </p:cNvPr>
          <p:cNvSpPr>
            <a:spLocks/>
          </p:cNvSpPr>
          <p:nvPr/>
        </p:nvSpPr>
        <p:spPr>
          <a:xfrm>
            <a:off x="2046517" y="5039215"/>
            <a:ext cx="1132113" cy="1191257"/>
          </a:xfrm>
          <a:prstGeom prst="wedgeRoundRectCallout">
            <a:avLst>
              <a:gd name="adj1" fmla="val 3186"/>
              <a:gd name="adj2" fmla="val -7093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Können wir nicht lieber mehr mit KI-Bildern, Chatbots und Übersetzern arbeiten?</a:t>
            </a:r>
          </a:p>
        </p:txBody>
      </p:sp>
      <p:sp>
        <p:nvSpPr>
          <p:cNvPr id="15" name="Denkblase: wolkenförmig 14">
            <a:extLst>
              <a:ext uri="{FF2B5EF4-FFF2-40B4-BE49-F238E27FC236}">
                <a16:creationId xmlns:a16="http://schemas.microsoft.com/office/drawing/2014/main" id="{B23201B1-B8ED-804E-A876-F2A838EB616F}"/>
              </a:ext>
            </a:extLst>
          </p:cNvPr>
          <p:cNvSpPr>
            <a:spLocks/>
          </p:cNvSpPr>
          <p:nvPr/>
        </p:nvSpPr>
        <p:spPr>
          <a:xfrm>
            <a:off x="3962401" y="5407320"/>
            <a:ext cx="2994211" cy="1002107"/>
          </a:xfrm>
          <a:prstGeom prst="cloudCallout">
            <a:avLst>
              <a:gd name="adj1" fmla="val 52835"/>
              <a:gd name="adj2" fmla="val -9305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Wie treffe ich mit vertretbarem Aufwand eine sinnvolle Auswahl – fachlich und gesellschaftlich relevant?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05B31C9-86A1-4687-C9CD-EE2CB0A46065}"/>
              </a:ext>
            </a:extLst>
          </p:cNvPr>
          <p:cNvSpPr txBox="1"/>
          <p:nvPr/>
        </p:nvSpPr>
        <p:spPr>
          <a:xfrm>
            <a:off x="7494495" y="6608034"/>
            <a:ext cx="16584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ERSTELLT MIT musely.ai</a:t>
            </a:r>
          </a:p>
        </p:txBody>
      </p:sp>
    </p:spTree>
    <p:extLst>
      <p:ext uri="{BB962C8B-B14F-4D97-AF65-F5344CB8AC3E}">
        <p14:creationId xmlns:p14="http://schemas.microsoft.com/office/powerpoint/2010/main" val="339544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120</Words>
  <Application>Microsoft Office PowerPoint</Application>
  <PresentationFormat>Bildschirmpräsentation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Stefanie Jäckel</dc:creator>
  <cp:lastModifiedBy>Stefanie Jäckel</cp:lastModifiedBy>
  <cp:revision>13</cp:revision>
  <dcterms:created xsi:type="dcterms:W3CDTF">2025-12-15T10:29:01Z</dcterms:created>
  <dcterms:modified xsi:type="dcterms:W3CDTF">2026-01-02T12:31:43Z</dcterms:modified>
</cp:coreProperties>
</file>