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89" d="100"/>
          <a:sy n="89" d="100"/>
        </p:scale>
        <p:origin x="22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1FC88A-972F-CA1A-9F32-CB2F6C00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8" y="3675341"/>
            <a:ext cx="3053154" cy="27779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9B99A6-8A7F-1CB2-8493-10681215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79" y="95212"/>
            <a:ext cx="3027029" cy="27597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99961F-3167-AF20-9F90-8398FEBC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2" y="121474"/>
            <a:ext cx="4785696" cy="4358946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301676" y="609863"/>
            <a:ext cx="1553821" cy="1184049"/>
          </a:xfrm>
          <a:prstGeom prst="wedgeRoundRectCallout">
            <a:avLst>
              <a:gd name="adj1" fmla="val 96727"/>
              <a:gd name="adj2" fmla="val -318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Ohne Betriebssysteme läuft kein Computer – für angehende IT-Supporter sind vertiefte Kenntnisse unerlässlich.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09DD93-9542-3277-D09B-342E1F3DF3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9"/>
          <a:stretch/>
        </p:blipFill>
        <p:spPr>
          <a:xfrm>
            <a:off x="2759144" y="3988604"/>
            <a:ext cx="3020032" cy="2742539"/>
          </a:xfrm>
          <a:prstGeom prst="rect">
            <a:avLst/>
          </a:prstGeom>
        </p:spPr>
      </p:pic>
      <p:sp>
        <p:nvSpPr>
          <p:cNvPr id="18" name="Denkblase: wolkenförmig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 rot="428026">
            <a:off x="7248275" y="2656356"/>
            <a:ext cx="1464435" cy="1052607"/>
          </a:xfrm>
          <a:prstGeom prst="cloudCallout">
            <a:avLst>
              <a:gd name="adj1" fmla="val -11034"/>
              <a:gd name="adj2" fmla="val 71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Einige sind echte Linux-Cracks…</a:t>
            </a: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428026">
            <a:off x="4690573" y="2969178"/>
            <a:ext cx="2226801" cy="1466917"/>
          </a:xfrm>
          <a:prstGeom prst="cloudCallout">
            <a:avLst>
              <a:gd name="adj1" fmla="val 73911"/>
              <a:gd name="adj2" fmla="val 113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…andere kämpfen noch mit der grundlegenden Bedienung eines Betriebssystems.</a:t>
            </a:r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1C536254-F4C9-7FFB-F3E6-E1E41E1D946E}"/>
              </a:ext>
            </a:extLst>
          </p:cNvPr>
          <p:cNvSpPr/>
          <p:nvPr/>
        </p:nvSpPr>
        <p:spPr>
          <a:xfrm rot="21178879">
            <a:off x="148428" y="4830328"/>
            <a:ext cx="2748826" cy="129923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 möchte, dass alle sowohl die Konzepte als auch die praktische Anwendung von Betriebssystemen verstehen – trotz dieser Unterschiede.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24</cp:revision>
  <dcterms:created xsi:type="dcterms:W3CDTF">2025-12-15T10:29:01Z</dcterms:created>
  <dcterms:modified xsi:type="dcterms:W3CDTF">2025-12-17T19:32:16Z</dcterms:modified>
</cp:coreProperties>
</file>