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5207F97B-5A02-CAC1-C76C-9FBF8189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0" y="443054"/>
            <a:ext cx="4520345" cy="290935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AAF34CC-6546-B2B2-FF60-A0ABF544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80" y="594157"/>
            <a:ext cx="4092125" cy="275824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AE20417-3B47-2109-E4F6-3E012671C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10" y="3602015"/>
            <a:ext cx="4532304" cy="292617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BFBB6C5-D0E1-6E1D-66BF-F4984B03B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135" y="3899440"/>
            <a:ext cx="4092127" cy="2628746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D0F2409B-79F2-580F-1C0C-0FA1E387E447}"/>
              </a:ext>
            </a:extLst>
          </p:cNvPr>
          <p:cNvSpPr/>
          <p:nvPr/>
        </p:nvSpPr>
        <p:spPr>
          <a:xfrm>
            <a:off x="265369" y="94105"/>
            <a:ext cx="4434963" cy="386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T. legt großen Wert auf einen engen Praxisbezug und führt regelmäßig praktische Übungen durch.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4831643" y="198401"/>
            <a:ext cx="4021200" cy="429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Einige Teilnehmende kommen schnell voran, andere kämpfen mit unerwarteten Problemen.</a:t>
            </a:r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>
            <a:spLocks/>
          </p:cNvSpPr>
          <p:nvPr/>
        </p:nvSpPr>
        <p:spPr>
          <a:xfrm>
            <a:off x="6467113" y="5738440"/>
            <a:ext cx="2601230" cy="851307"/>
          </a:xfrm>
          <a:prstGeom prst="cloudCallout">
            <a:avLst>
              <a:gd name="adj1" fmla="val -25202"/>
              <a:gd name="adj2" fmla="val -1883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möchte meine Aufgaben einfach in Ruhe selbst bearbeiten.</a:t>
            </a:r>
          </a:p>
        </p:txBody>
      </p:sp>
      <p:sp>
        <p:nvSpPr>
          <p:cNvPr id="12" name="Denkblase: wolkenförmig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 rot="603711">
            <a:off x="1957526" y="3166207"/>
            <a:ext cx="2656576" cy="1319732"/>
          </a:xfrm>
          <a:prstGeom prst="cloudCallout">
            <a:avLst>
              <a:gd name="adj1" fmla="val -53542"/>
              <a:gd name="adj2" fmla="val 452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Versuche, die Übungen zu synchronisieren, scheitern immer wieder – der Raum ist voller paralleler Baustellen.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582B425-25DD-5E15-F204-1B9E61216592}"/>
              </a:ext>
            </a:extLst>
          </p:cNvPr>
          <p:cNvSpPr/>
          <p:nvPr/>
        </p:nvSpPr>
        <p:spPr>
          <a:xfrm>
            <a:off x="4831644" y="3643463"/>
            <a:ext cx="4021200" cy="3866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Sobald alle in ihre Aufgaben vertieft sind, erreichen T.s zusätzliche Erläuterungen sie kaum noch.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CA56CA4-2C3A-CFD2-FCC9-4F3EBCC1FD85}"/>
              </a:ext>
            </a:extLst>
          </p:cNvPr>
          <p:cNvSpPr txBox="1"/>
          <p:nvPr/>
        </p:nvSpPr>
        <p:spPr>
          <a:xfrm>
            <a:off x="7417927" y="6621607"/>
            <a:ext cx="1735039" cy="258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19</cp:revision>
  <dcterms:created xsi:type="dcterms:W3CDTF">2025-12-15T10:29:01Z</dcterms:created>
  <dcterms:modified xsi:type="dcterms:W3CDTF">2026-01-02T13:04:24Z</dcterms:modified>
</cp:coreProperties>
</file>