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D9B5CBE3-BEBB-643B-8F7F-637410E26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30" y="603806"/>
            <a:ext cx="3237860" cy="3182186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1164674" y="292019"/>
            <a:ext cx="3145157" cy="375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M. ist stolz auf ihre Unterrichtseinheiten. Sie folgen immer dem gleichen, erprobten Muster: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1773E8F-87D6-B536-EA00-3A627BF7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17" y="603806"/>
            <a:ext cx="3460194" cy="3182186"/>
          </a:xfrm>
          <a:prstGeom prst="rect">
            <a:avLst/>
          </a:prstGeom>
        </p:spPr>
      </p:pic>
      <p:sp>
        <p:nvSpPr>
          <p:cNvPr id="35" name="Denkblase: wolkenförmig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4364475" y="77634"/>
            <a:ext cx="2648800" cy="1052345"/>
          </a:xfrm>
          <a:prstGeom prst="cloudCallout">
            <a:avLst>
              <a:gd name="adj1" fmla="val 23698"/>
              <a:gd name="adj2" fmla="val 981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Einführung, Beispiel, sorgfältig vorbereitete Übungen am Computer – alles klar strukturiert.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0064343-D9A2-86F3-465E-3B04053C3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320" y="3804661"/>
            <a:ext cx="2888243" cy="3014834"/>
          </a:xfrm>
          <a:prstGeom prst="rect">
            <a:avLst/>
          </a:prstGeom>
        </p:spPr>
      </p:pic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1052423" y="3529890"/>
            <a:ext cx="3237860" cy="827620"/>
          </a:xfrm>
          <a:prstGeom prst="cloudCallout">
            <a:avLst>
              <a:gd name="adj1" fmla="val -16333"/>
              <a:gd name="adj2" fmla="val 790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Viele Schüler schätzen diese Klarheit, doch einige empfinden den Ablauf als monoton.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0CC977E-40EA-D9CB-B89B-A9AEF335C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546" y="3911757"/>
            <a:ext cx="2775301" cy="2897208"/>
          </a:xfrm>
          <a:prstGeom prst="rect">
            <a:avLst/>
          </a:prstGeom>
        </p:spPr>
      </p:pic>
      <p:sp>
        <p:nvSpPr>
          <p:cNvPr id="12" name="Sprechblase: oval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 rot="603711">
            <a:off x="6334062" y="3841722"/>
            <a:ext cx="1978001" cy="1031578"/>
          </a:xfrm>
          <a:prstGeom prst="wedgeEllipseCallout">
            <a:avLst>
              <a:gd name="adj1" fmla="val -17783"/>
              <a:gd name="adj2" fmla="val 463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Kürzlich kritisierte eine ganze Klasse: Der Unterricht sei langweilig und eintönig.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FB5991-8C5D-F5B1-3466-BE4FEBEC43ED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18</cp:revision>
  <dcterms:created xsi:type="dcterms:W3CDTF">2025-12-15T10:29:01Z</dcterms:created>
  <dcterms:modified xsi:type="dcterms:W3CDTF">2026-01-02T12:57:25Z</dcterms:modified>
</cp:coreProperties>
</file>