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939D-D70A-4F9D-B732-969ED1320050}" type="datetimeFigureOut">
              <a:rPr lang="de-DE" smtClean="0"/>
              <a:t>31.12.2025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6696-639C-4542-9999-C12414E590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31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939D-D70A-4F9D-B732-969ED1320050}" type="datetimeFigureOut">
              <a:rPr lang="de-DE" smtClean="0"/>
              <a:t>31.12.2025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6696-639C-4542-9999-C12414E590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3711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939D-D70A-4F9D-B732-969ED1320050}" type="datetimeFigureOut">
              <a:rPr lang="de-DE" smtClean="0"/>
              <a:t>31.12.2025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6696-639C-4542-9999-C12414E590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1184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939D-D70A-4F9D-B732-969ED1320050}" type="datetimeFigureOut">
              <a:rPr lang="de-DE" smtClean="0"/>
              <a:t>31.12.2025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6696-639C-4542-9999-C12414E590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8069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939D-D70A-4F9D-B732-969ED1320050}" type="datetimeFigureOut">
              <a:rPr lang="de-DE" smtClean="0"/>
              <a:t>31.12.2025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6696-639C-4542-9999-C12414E590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3257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939D-D70A-4F9D-B732-969ED1320050}" type="datetimeFigureOut">
              <a:rPr lang="de-DE" smtClean="0"/>
              <a:t>31.12.2025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6696-639C-4542-9999-C12414E590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806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939D-D70A-4F9D-B732-969ED1320050}" type="datetimeFigureOut">
              <a:rPr lang="de-DE" smtClean="0"/>
              <a:t>31.12.2025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6696-639C-4542-9999-C12414E590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0539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939D-D70A-4F9D-B732-969ED1320050}" type="datetimeFigureOut">
              <a:rPr lang="de-DE" smtClean="0"/>
              <a:t>31.12.2025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6696-639C-4542-9999-C12414E590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8750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939D-D70A-4F9D-B732-969ED1320050}" type="datetimeFigureOut">
              <a:rPr lang="de-DE" smtClean="0"/>
              <a:t>31.12.2025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6696-639C-4542-9999-C12414E590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8927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939D-D70A-4F9D-B732-969ED1320050}" type="datetimeFigureOut">
              <a:rPr lang="de-DE" smtClean="0"/>
              <a:t>31.12.2025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6696-639C-4542-9999-C12414E590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186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939D-D70A-4F9D-B732-969ED1320050}" type="datetimeFigureOut">
              <a:rPr lang="de-DE" smtClean="0"/>
              <a:t>31.12.2025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6696-639C-4542-9999-C12414E590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5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D3939D-D70A-4F9D-B732-969ED1320050}" type="datetimeFigureOut">
              <a:rPr lang="de-DE" smtClean="0"/>
              <a:t>31.12.2025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856696-639C-4542-9999-C12414E590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012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rafik 49">
            <a:extLst>
              <a:ext uri="{FF2B5EF4-FFF2-40B4-BE49-F238E27FC236}">
                <a16:creationId xmlns:a16="http://schemas.microsoft.com/office/drawing/2014/main" id="{E39C137A-F644-3105-142C-D4911B6DCE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6826" y="3398738"/>
            <a:ext cx="3292363" cy="3202162"/>
          </a:xfrm>
          <a:prstGeom prst="rect">
            <a:avLst/>
          </a:prstGeom>
        </p:spPr>
      </p:pic>
      <p:pic>
        <p:nvPicPr>
          <p:cNvPr id="48" name="Grafik 47">
            <a:extLst>
              <a:ext uri="{FF2B5EF4-FFF2-40B4-BE49-F238E27FC236}">
                <a16:creationId xmlns:a16="http://schemas.microsoft.com/office/drawing/2014/main" id="{2488DE23-D7DA-9A2B-CED6-95175BD0D5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9868" y="582715"/>
            <a:ext cx="3465692" cy="3457797"/>
          </a:xfrm>
          <a:prstGeom prst="rect">
            <a:avLst/>
          </a:prstGeom>
        </p:spPr>
      </p:pic>
      <p:sp>
        <p:nvSpPr>
          <p:cNvPr id="44" name="Denkblase: wolkenförmig 43">
            <a:extLst>
              <a:ext uri="{FF2B5EF4-FFF2-40B4-BE49-F238E27FC236}">
                <a16:creationId xmlns:a16="http://schemas.microsoft.com/office/drawing/2014/main" id="{D1A640C8-4041-BF6A-2CD5-8446C0D9C8FA}"/>
              </a:ext>
            </a:extLst>
          </p:cNvPr>
          <p:cNvSpPr>
            <a:spLocks/>
          </p:cNvSpPr>
          <p:nvPr/>
        </p:nvSpPr>
        <p:spPr>
          <a:xfrm rot="473333">
            <a:off x="6278839" y="1297213"/>
            <a:ext cx="2703287" cy="1838448"/>
          </a:xfrm>
          <a:prstGeom prst="cloudCallout">
            <a:avLst>
              <a:gd name="adj1" fmla="val -82458"/>
              <a:gd name="adj2" fmla="val -1845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Neben Produktwissen darf auch das Konzeptwissen nicht zu kurz kommen: Richtlinien guter Präsentationen und Prinzipien des Multimedia-Designs.</a:t>
            </a:r>
          </a:p>
        </p:txBody>
      </p:sp>
      <p:sp>
        <p:nvSpPr>
          <p:cNvPr id="12" name="Denkblase: wolkenförmig 11">
            <a:extLst>
              <a:ext uri="{FF2B5EF4-FFF2-40B4-BE49-F238E27FC236}">
                <a16:creationId xmlns:a16="http://schemas.microsoft.com/office/drawing/2014/main" id="{23808688-75A3-0AE4-D07C-05E6752C1A4E}"/>
              </a:ext>
            </a:extLst>
          </p:cNvPr>
          <p:cNvSpPr>
            <a:spLocks/>
          </p:cNvSpPr>
          <p:nvPr/>
        </p:nvSpPr>
        <p:spPr>
          <a:xfrm rot="21137075">
            <a:off x="237357" y="1071514"/>
            <a:ext cx="3002173" cy="1256915"/>
          </a:xfrm>
          <a:prstGeom prst="cloudCallout">
            <a:avLst>
              <a:gd name="adj1" fmla="val 53223"/>
              <a:gd name="adj2" fmla="val 3697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Welche Funktionen soll ich nur vertiefen? Masterfolien, benutzerdefinierte Animationen, Audio-Einbindung ….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D0F2409B-79F2-580F-1C0C-0FA1E387E447}"/>
              </a:ext>
            </a:extLst>
          </p:cNvPr>
          <p:cNvSpPr/>
          <p:nvPr/>
        </p:nvSpPr>
        <p:spPr>
          <a:xfrm>
            <a:off x="3034736" y="96599"/>
            <a:ext cx="3384000" cy="5290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In nur sechs Lektionen soll der effiziente Einsatz einer Präsentationssoftware vermittelt werden.</a:t>
            </a:r>
          </a:p>
        </p:txBody>
      </p:sp>
      <p:pic>
        <p:nvPicPr>
          <p:cNvPr id="52" name="Grafik 51">
            <a:extLst>
              <a:ext uri="{FF2B5EF4-FFF2-40B4-BE49-F238E27FC236}">
                <a16:creationId xmlns:a16="http://schemas.microsoft.com/office/drawing/2014/main" id="{86D7EE61-34B3-017F-C457-959B9D294E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584" y="5058921"/>
            <a:ext cx="5178378" cy="1702480"/>
          </a:xfrm>
          <a:prstGeom prst="rect">
            <a:avLst/>
          </a:prstGeom>
        </p:spPr>
      </p:pic>
      <p:pic>
        <p:nvPicPr>
          <p:cNvPr id="54" name="Grafik 53">
            <a:extLst>
              <a:ext uri="{FF2B5EF4-FFF2-40B4-BE49-F238E27FC236}">
                <a16:creationId xmlns:a16="http://schemas.microsoft.com/office/drawing/2014/main" id="{748769CC-912F-10CA-EE27-F87E4273ACA2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907" b="-1"/>
          <a:stretch/>
        </p:blipFill>
        <p:spPr>
          <a:xfrm>
            <a:off x="114818" y="2624347"/>
            <a:ext cx="2823294" cy="1916598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27CBA8FC-D3C5-9389-1D41-B689FF4FD044}"/>
              </a:ext>
            </a:extLst>
          </p:cNvPr>
          <p:cNvSpPr txBox="1"/>
          <p:nvPr/>
        </p:nvSpPr>
        <p:spPr>
          <a:xfrm>
            <a:off x="7494495" y="6608034"/>
            <a:ext cx="165847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ERSTELLT MIT musely.ai</a:t>
            </a:r>
          </a:p>
        </p:txBody>
      </p:sp>
      <p:sp>
        <p:nvSpPr>
          <p:cNvPr id="9" name="Denkblase: wolkenförmig 8">
            <a:extLst>
              <a:ext uri="{FF2B5EF4-FFF2-40B4-BE49-F238E27FC236}">
                <a16:creationId xmlns:a16="http://schemas.microsoft.com/office/drawing/2014/main" id="{A9B37748-A2AC-FB0B-8C34-4FD0233EB91F}"/>
              </a:ext>
            </a:extLst>
          </p:cNvPr>
          <p:cNvSpPr>
            <a:spLocks/>
          </p:cNvSpPr>
          <p:nvPr/>
        </p:nvSpPr>
        <p:spPr>
          <a:xfrm>
            <a:off x="2502824" y="4040513"/>
            <a:ext cx="2612639" cy="1136114"/>
          </a:xfrm>
          <a:prstGeom prst="cloudCallout">
            <a:avLst>
              <a:gd name="adj1" fmla="val 4332"/>
              <a:gd name="adj2" fmla="val -10665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050" b="0" i="0" dirty="0">
                <a:effectLst/>
                <a:latin typeface="fkGroteskNeue"/>
              </a:rPr>
              <a:t>Der Funktionsumfang ist riesig, die Zeit knapp – und die Gruppe dazu noch extrem heterogen.</a:t>
            </a: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44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68</Words>
  <Application>Microsoft Office PowerPoint</Application>
  <PresentationFormat>Bildschirmpräsentation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fkGroteskNeue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Stefanie Jäckel</dc:creator>
  <cp:lastModifiedBy>Stefanie Jäckel</cp:lastModifiedBy>
  <cp:revision>21</cp:revision>
  <dcterms:created xsi:type="dcterms:W3CDTF">2025-12-15T10:29:01Z</dcterms:created>
  <dcterms:modified xsi:type="dcterms:W3CDTF">2025-12-31T09:10:54Z</dcterms:modified>
</cp:coreProperties>
</file>