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99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9" autoAdjust="0"/>
    <p:restoredTop sz="94660"/>
  </p:normalViewPr>
  <p:slideViewPr>
    <p:cSldViewPr snapToGrid="0">
      <p:cViewPr>
        <p:scale>
          <a:sx n="100" d="100"/>
          <a:sy n="100" d="100"/>
        </p:scale>
        <p:origin x="1950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3939D-D70A-4F9D-B732-969ED1320050}" type="datetimeFigureOut">
              <a:rPr lang="de-DE" smtClean="0"/>
              <a:t>17.12.2025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56696-639C-4542-9999-C12414E590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931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3939D-D70A-4F9D-B732-969ED1320050}" type="datetimeFigureOut">
              <a:rPr lang="de-DE" smtClean="0"/>
              <a:t>17.12.2025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56696-639C-4542-9999-C12414E590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3711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3939D-D70A-4F9D-B732-969ED1320050}" type="datetimeFigureOut">
              <a:rPr lang="de-DE" smtClean="0"/>
              <a:t>17.12.2025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56696-639C-4542-9999-C12414E590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1184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3939D-D70A-4F9D-B732-969ED1320050}" type="datetimeFigureOut">
              <a:rPr lang="de-DE" smtClean="0"/>
              <a:t>17.12.2025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56696-639C-4542-9999-C12414E590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8069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3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8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3939D-D70A-4F9D-B732-969ED1320050}" type="datetimeFigureOut">
              <a:rPr lang="de-DE" smtClean="0"/>
              <a:t>17.12.2025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56696-639C-4542-9999-C12414E590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13257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3939D-D70A-4F9D-B732-969ED1320050}" type="datetimeFigureOut">
              <a:rPr lang="de-DE" smtClean="0"/>
              <a:t>17.12.2025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56696-639C-4542-9999-C12414E590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6806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3939D-D70A-4F9D-B732-969ED1320050}" type="datetimeFigureOut">
              <a:rPr lang="de-DE" smtClean="0"/>
              <a:t>17.12.2025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56696-639C-4542-9999-C12414E590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0539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3939D-D70A-4F9D-B732-969ED1320050}" type="datetimeFigureOut">
              <a:rPr lang="de-DE" smtClean="0"/>
              <a:t>17.12.2025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56696-639C-4542-9999-C12414E590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8750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3939D-D70A-4F9D-B732-969ED1320050}" type="datetimeFigureOut">
              <a:rPr lang="de-DE" smtClean="0"/>
              <a:t>17.12.2025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56696-639C-4542-9999-C12414E590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8927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3939D-D70A-4F9D-B732-969ED1320050}" type="datetimeFigureOut">
              <a:rPr lang="de-DE" smtClean="0"/>
              <a:t>17.12.2025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56696-639C-4542-9999-C12414E590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0186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30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3939D-D70A-4F9D-B732-969ED1320050}" type="datetimeFigureOut">
              <a:rPr lang="de-DE" smtClean="0"/>
              <a:t>17.12.2025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56696-639C-4542-9999-C12414E590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151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3D3939D-D70A-4F9D-B732-969ED1320050}" type="datetimeFigureOut">
              <a:rPr lang="de-DE" smtClean="0"/>
              <a:t>17.12.2025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3856696-639C-4542-9999-C12414E590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0122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feld 14">
            <a:extLst>
              <a:ext uri="{FF2B5EF4-FFF2-40B4-BE49-F238E27FC236}">
                <a16:creationId xmlns:a16="http://schemas.microsoft.com/office/drawing/2014/main" id="{8858E82B-C75E-BD05-960C-9FB7F3783BF9}"/>
              </a:ext>
            </a:extLst>
          </p:cNvPr>
          <p:cNvSpPr txBox="1"/>
          <p:nvPr/>
        </p:nvSpPr>
        <p:spPr>
          <a:xfrm>
            <a:off x="7494495" y="6608034"/>
            <a:ext cx="165847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ERSTELLT MIT musely.ai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8E372BD-B160-5A3A-DFA4-7D404E9E2AD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90"/>
          <a:stretch/>
        </p:blipFill>
        <p:spPr>
          <a:xfrm>
            <a:off x="154601" y="512311"/>
            <a:ext cx="3081299" cy="3399546"/>
          </a:xfrm>
          <a:prstGeom prst="rect">
            <a:avLst/>
          </a:prstGeom>
        </p:spPr>
      </p:pic>
      <p:sp>
        <p:nvSpPr>
          <p:cNvPr id="36" name="Rechteck 35">
            <a:extLst>
              <a:ext uri="{FF2B5EF4-FFF2-40B4-BE49-F238E27FC236}">
                <a16:creationId xmlns:a16="http://schemas.microsoft.com/office/drawing/2014/main" id="{D0F2409B-79F2-580F-1C0C-0FA1E387E447}"/>
              </a:ext>
            </a:extLst>
          </p:cNvPr>
          <p:cNvSpPr/>
          <p:nvPr/>
        </p:nvSpPr>
        <p:spPr>
          <a:xfrm>
            <a:off x="169166" y="107130"/>
            <a:ext cx="3042000" cy="49655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050" dirty="0">
                <a:latin typeface="Arial" panose="020B0604020202020204" pitchFamily="34" charset="0"/>
                <a:cs typeface="Arial" panose="020B0604020202020204" pitchFamily="34" charset="0"/>
              </a:rPr>
              <a:t>U. gestaltet seine Unterrichtsthemen realitätsnah und aktuell, um das Interesse seiner Lernenden zu wecken.</a:t>
            </a:r>
          </a:p>
        </p:txBody>
      </p:sp>
      <p:sp>
        <p:nvSpPr>
          <p:cNvPr id="6" name="Sprechblase: rechteckig mit abgerundeten Ecken 5">
            <a:extLst>
              <a:ext uri="{FF2B5EF4-FFF2-40B4-BE49-F238E27FC236}">
                <a16:creationId xmlns:a16="http://schemas.microsoft.com/office/drawing/2014/main" id="{31A09B00-7805-DFAC-FDA9-FB0B2D301586}"/>
              </a:ext>
            </a:extLst>
          </p:cNvPr>
          <p:cNvSpPr>
            <a:spLocks/>
          </p:cNvSpPr>
          <p:nvPr/>
        </p:nvSpPr>
        <p:spPr>
          <a:xfrm>
            <a:off x="1653216" y="2482174"/>
            <a:ext cx="1646770" cy="1042076"/>
          </a:xfrm>
          <a:prstGeom prst="wedgeRoundRectCallout">
            <a:avLst>
              <a:gd name="adj1" fmla="val -36689"/>
              <a:gd name="adj2" fmla="val -111908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050" b="0" i="0" dirty="0">
                <a:effectLst/>
                <a:latin typeface="fkGroteskNeue"/>
              </a:rPr>
              <a:t>Heute geht es um etwas, das ihr alle täglich nutzt: soziale Netzwerke – und was dort im Hintergrund mit euren Inhalten passiert</a:t>
            </a:r>
            <a:endParaRPr lang="de-DE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87F2469B-9D54-6174-70AE-DFD02D728A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6823" y="191189"/>
            <a:ext cx="2488011" cy="2708895"/>
          </a:xfrm>
          <a:prstGeom prst="rect">
            <a:avLst/>
          </a:prstGeom>
        </p:spPr>
      </p:pic>
      <p:sp>
        <p:nvSpPr>
          <p:cNvPr id="11" name="Flussdiagramm: Verbinder 10">
            <a:extLst>
              <a:ext uri="{FF2B5EF4-FFF2-40B4-BE49-F238E27FC236}">
                <a16:creationId xmlns:a16="http://schemas.microsoft.com/office/drawing/2014/main" id="{1C536254-F4C9-7FFB-F3E6-E1E41E1D946E}"/>
              </a:ext>
            </a:extLst>
          </p:cNvPr>
          <p:cNvSpPr/>
          <p:nvPr/>
        </p:nvSpPr>
        <p:spPr>
          <a:xfrm rot="243465">
            <a:off x="3983602" y="92717"/>
            <a:ext cx="2667914" cy="1337118"/>
          </a:xfrm>
          <a:prstGeom prst="flowChartConnec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05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Am Beispiel von Inhaltsfiltern in sozialen Netzwerken lernen sie, wie KI-Modelle mit Deep Learning und Natural Language Processing unangemessene Inhalte erkennen.</a:t>
            </a:r>
            <a:endParaRPr lang="de-DE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DE672B40-9171-80B8-0EF3-C4FEEC83C6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3739" y="1549344"/>
            <a:ext cx="3038425" cy="3450351"/>
          </a:xfrm>
          <a:prstGeom prst="rect">
            <a:avLst/>
          </a:prstGeom>
        </p:spPr>
      </p:pic>
      <p:sp>
        <p:nvSpPr>
          <p:cNvPr id="18" name="Denkblase: wolkenförmig 17">
            <a:extLst>
              <a:ext uri="{FF2B5EF4-FFF2-40B4-BE49-F238E27FC236}">
                <a16:creationId xmlns:a16="http://schemas.microsoft.com/office/drawing/2014/main" id="{6F6422A0-716F-4BB9-CEBE-7D4944217062}"/>
              </a:ext>
            </a:extLst>
          </p:cNvPr>
          <p:cNvSpPr/>
          <p:nvPr/>
        </p:nvSpPr>
        <p:spPr>
          <a:xfrm rot="428026">
            <a:off x="773027" y="4572953"/>
            <a:ext cx="3407148" cy="1575950"/>
          </a:xfrm>
          <a:prstGeom prst="cloudCallout">
            <a:avLst>
              <a:gd name="adj1" fmla="val 44843"/>
              <a:gd name="adj2" fmla="val -9465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050" dirty="0">
                <a:latin typeface="Arial" panose="020B0604020202020204" pitchFamily="34" charset="0"/>
                <a:cs typeface="Arial" panose="020B0604020202020204" pitchFamily="34" charset="0"/>
              </a:rPr>
              <a:t>Ich </a:t>
            </a:r>
            <a:r>
              <a:rPr lang="de-DE" sz="105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möchte unbedingt auch die Praktiken der Plattformbetreiber bei der Inhaltsmoderation thematisieren – etwa Menschen, die stundenlang verstörende Inhalte klassifizieren müssen…</a:t>
            </a:r>
            <a:endParaRPr lang="de-DE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7D8708F7-ACB4-B0A6-B591-49FD5CEBCA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2102" y="3799444"/>
            <a:ext cx="2482732" cy="2788111"/>
          </a:xfrm>
          <a:prstGeom prst="rect">
            <a:avLst/>
          </a:prstGeom>
        </p:spPr>
      </p:pic>
      <p:sp>
        <p:nvSpPr>
          <p:cNvPr id="9" name="Sprechblase: rechteckig mit abgerundeten Ecken 8">
            <a:extLst>
              <a:ext uri="{FF2B5EF4-FFF2-40B4-BE49-F238E27FC236}">
                <a16:creationId xmlns:a16="http://schemas.microsoft.com/office/drawing/2014/main" id="{A9B37748-A2AC-FB0B-8C34-4FD0233EB91F}"/>
              </a:ext>
            </a:extLst>
          </p:cNvPr>
          <p:cNvSpPr>
            <a:spLocks/>
          </p:cNvSpPr>
          <p:nvPr/>
        </p:nvSpPr>
        <p:spPr>
          <a:xfrm>
            <a:off x="6583099" y="2963680"/>
            <a:ext cx="2391735" cy="772168"/>
          </a:xfrm>
          <a:prstGeom prst="wedgeRoundRectCallout">
            <a:avLst>
              <a:gd name="adj1" fmla="val -74214"/>
              <a:gd name="adj2" fmla="val -12452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050" dirty="0">
                <a:latin typeface="Arial" panose="020B0604020202020204" pitchFamily="34" charset="0"/>
                <a:cs typeface="Arial" panose="020B0604020202020204" pitchFamily="34" charset="0"/>
              </a:rPr>
              <a:t>Doch wie lässt sich dieses Thema so aufbereiten, dass es für die Schülerinnen und Schüler nachvollziehbar wird?</a:t>
            </a:r>
          </a:p>
        </p:txBody>
      </p:sp>
      <p:sp>
        <p:nvSpPr>
          <p:cNvPr id="35" name="Sprechblase: rechteckig mit abgerundeten Ecken 34">
            <a:extLst>
              <a:ext uri="{FF2B5EF4-FFF2-40B4-BE49-F238E27FC236}">
                <a16:creationId xmlns:a16="http://schemas.microsoft.com/office/drawing/2014/main" id="{4D87C427-B0AD-69D2-0BBA-5AB07C348443}"/>
              </a:ext>
            </a:extLst>
          </p:cNvPr>
          <p:cNvSpPr/>
          <p:nvPr/>
        </p:nvSpPr>
        <p:spPr>
          <a:xfrm>
            <a:off x="7494495" y="3989542"/>
            <a:ext cx="1183301" cy="462402"/>
          </a:xfrm>
          <a:prstGeom prst="wedgeRoundRectCallout">
            <a:avLst>
              <a:gd name="adj1" fmla="val -63495"/>
              <a:gd name="adj2" fmla="val 111937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050" dirty="0">
                <a:latin typeface="Arial" panose="020B0604020202020204" pitchFamily="34" charset="0"/>
                <a:cs typeface="Arial" panose="020B0604020202020204" pitchFamily="34" charset="0"/>
              </a:rPr>
              <a:t>Wie fühlt ihr euch jetzt?</a:t>
            </a:r>
          </a:p>
        </p:txBody>
      </p:sp>
    </p:spTree>
    <p:extLst>
      <p:ext uri="{BB962C8B-B14F-4D97-AF65-F5344CB8AC3E}">
        <p14:creationId xmlns:p14="http://schemas.microsoft.com/office/powerpoint/2010/main" val="3395440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117</Words>
  <Application>Microsoft Office PowerPoint</Application>
  <PresentationFormat>Bildschirmpräsentation (4:3)</PresentationFormat>
  <Paragraphs>7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fkGroteskNeue</vt:lpstr>
      <vt:lpstr>Office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Stefanie Jäckel</dc:creator>
  <cp:lastModifiedBy>Stefanie Jäckel</cp:lastModifiedBy>
  <cp:revision>22</cp:revision>
  <dcterms:created xsi:type="dcterms:W3CDTF">2025-12-15T10:29:01Z</dcterms:created>
  <dcterms:modified xsi:type="dcterms:W3CDTF">2025-12-17T10:22:00Z</dcterms:modified>
</cp:coreProperties>
</file>