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9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65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18.12.2025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931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18.12.2025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3711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18.12.2025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1184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18.12.2025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8069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18.12.2025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3257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18.12.2025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806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18.12.2025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0539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18.12.2025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8750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18.12.2025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8927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18.12.2025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0186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18.12.2025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51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D3939D-D70A-4F9D-B732-969ED1320050}" type="datetimeFigureOut">
              <a:rPr lang="de-DE" smtClean="0"/>
              <a:t>18.12.2025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0122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feld 14">
            <a:extLst>
              <a:ext uri="{FF2B5EF4-FFF2-40B4-BE49-F238E27FC236}">
                <a16:creationId xmlns:a16="http://schemas.microsoft.com/office/drawing/2014/main" id="{8858E82B-C75E-BD05-960C-9FB7F3783BF9}"/>
              </a:ext>
            </a:extLst>
          </p:cNvPr>
          <p:cNvSpPr txBox="1"/>
          <p:nvPr/>
        </p:nvSpPr>
        <p:spPr>
          <a:xfrm>
            <a:off x="7494495" y="6608034"/>
            <a:ext cx="165847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ERSTELLT MIT musely.ai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4ED645B-8F5F-82D3-AE5E-B8A69E791C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8268" y="142453"/>
            <a:ext cx="5400000" cy="243346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CF27442-00A0-3050-E43B-43EC4FBD76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32" y="2113063"/>
            <a:ext cx="4744529" cy="208084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4F44302-DF57-DD27-1418-3E317EF235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6988" y="4244361"/>
            <a:ext cx="5241525" cy="2542227"/>
          </a:xfrm>
          <a:prstGeom prst="rect">
            <a:avLst/>
          </a:prstGeom>
        </p:spPr>
      </p:pic>
      <p:sp>
        <p:nvSpPr>
          <p:cNvPr id="31" name="Sprechblase: rechteckig mit abgerundeten Ecken 30">
            <a:extLst>
              <a:ext uri="{FF2B5EF4-FFF2-40B4-BE49-F238E27FC236}">
                <a16:creationId xmlns:a16="http://schemas.microsoft.com/office/drawing/2014/main" id="{F6F39D6C-EC76-1751-EEBA-029C6B9AE8A8}"/>
              </a:ext>
            </a:extLst>
          </p:cNvPr>
          <p:cNvSpPr>
            <a:spLocks/>
          </p:cNvSpPr>
          <p:nvPr/>
        </p:nvSpPr>
        <p:spPr>
          <a:xfrm>
            <a:off x="2714495" y="260070"/>
            <a:ext cx="1627418" cy="567263"/>
          </a:xfrm>
          <a:prstGeom prst="wedgeRoundRectCallout">
            <a:avLst>
              <a:gd name="adj1" fmla="val 69509"/>
              <a:gd name="adj2" fmla="val -3635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 dirty="0">
                <a:latin typeface="Arial" panose="020B0604020202020204" pitchFamily="34" charset="0"/>
                <a:cs typeface="Arial" panose="020B0604020202020204" pitchFamily="34" charset="0"/>
              </a:rPr>
              <a:t>Pointers – so ein abstrakter Begriff, und trotzdem so wichtig!</a:t>
            </a:r>
          </a:p>
        </p:txBody>
      </p:sp>
      <p:sp>
        <p:nvSpPr>
          <p:cNvPr id="45" name="Sprechblase: rechteckig mit abgerundeten Ecken 44">
            <a:extLst>
              <a:ext uri="{FF2B5EF4-FFF2-40B4-BE49-F238E27FC236}">
                <a16:creationId xmlns:a16="http://schemas.microsoft.com/office/drawing/2014/main" id="{2AD6769C-3246-7F88-8571-2907DDFC4A65}"/>
              </a:ext>
            </a:extLst>
          </p:cNvPr>
          <p:cNvSpPr/>
          <p:nvPr/>
        </p:nvSpPr>
        <p:spPr>
          <a:xfrm>
            <a:off x="5083084" y="2602126"/>
            <a:ext cx="1501461" cy="744923"/>
          </a:xfrm>
          <a:prstGeom prst="wedgeRoundRectCallout">
            <a:avLst>
              <a:gd name="adj1" fmla="val -90702"/>
              <a:gd name="adj2" fmla="val -3854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Bei mir fangen die Probleme schon viel früher an!</a:t>
            </a:r>
            <a:endParaRPr lang="de-DE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Sprechblase: rechteckig mit abgerundeten Ecken 31">
            <a:extLst>
              <a:ext uri="{FF2B5EF4-FFF2-40B4-BE49-F238E27FC236}">
                <a16:creationId xmlns:a16="http://schemas.microsoft.com/office/drawing/2014/main" id="{6FD15C49-A444-B533-0080-2BBF261E3644}"/>
              </a:ext>
            </a:extLst>
          </p:cNvPr>
          <p:cNvSpPr/>
          <p:nvPr/>
        </p:nvSpPr>
        <p:spPr>
          <a:xfrm>
            <a:off x="5495560" y="3429000"/>
            <a:ext cx="2025615" cy="733409"/>
          </a:xfrm>
          <a:prstGeom prst="wedgeRoundRectCallout">
            <a:avLst>
              <a:gd name="adj1" fmla="val -91058"/>
              <a:gd name="adj2" fmla="val -72151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Ich habe heute nur erklären wollen, was passiert, wenn man eine Formel in Excel in eine andere Zelle kopiert.</a:t>
            </a:r>
            <a:endParaRPr lang="de-DE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prechblase: rechteckig mit abgerundeten Ecken 5">
            <a:extLst>
              <a:ext uri="{FF2B5EF4-FFF2-40B4-BE49-F238E27FC236}">
                <a16:creationId xmlns:a16="http://schemas.microsoft.com/office/drawing/2014/main" id="{31A09B00-7805-DFAC-FDA9-FB0B2D301586}"/>
              </a:ext>
            </a:extLst>
          </p:cNvPr>
          <p:cNvSpPr>
            <a:spLocks/>
          </p:cNvSpPr>
          <p:nvPr/>
        </p:nvSpPr>
        <p:spPr>
          <a:xfrm>
            <a:off x="255443" y="4381196"/>
            <a:ext cx="1478979" cy="622126"/>
          </a:xfrm>
          <a:prstGeom prst="wedgeRoundRectCallout">
            <a:avLst>
              <a:gd name="adj1" fmla="val 36835"/>
              <a:gd name="adj2" fmla="val -131404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 schwierigsten ist das, was man nicht sehen kann!</a:t>
            </a:r>
            <a:endParaRPr lang="de-DE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prechblase: rechteckig mit abgerundeten Ecken 17">
            <a:extLst>
              <a:ext uri="{FF2B5EF4-FFF2-40B4-BE49-F238E27FC236}">
                <a16:creationId xmlns:a16="http://schemas.microsoft.com/office/drawing/2014/main" id="{6F6422A0-716F-4BB9-CEBE-7D4944217062}"/>
              </a:ext>
            </a:extLst>
          </p:cNvPr>
          <p:cNvSpPr/>
          <p:nvPr/>
        </p:nvSpPr>
        <p:spPr>
          <a:xfrm>
            <a:off x="857792" y="5410709"/>
            <a:ext cx="1620975" cy="903277"/>
          </a:xfrm>
          <a:prstGeom prst="wedgeRoundRectCallout">
            <a:avLst>
              <a:gd name="adj1" fmla="val 76970"/>
              <a:gd name="adj2" fmla="val -90260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 dirty="0">
                <a:latin typeface="Arial" panose="020B0604020202020204" pitchFamily="34" charset="0"/>
                <a:cs typeface="Arial" panose="020B0604020202020204" pitchFamily="34" charset="0"/>
              </a:rPr>
              <a:t>Genau – ob Speicheradresse oder Zellbezug: Die Wirkung steckt im Unsichtbaren!</a:t>
            </a:r>
          </a:p>
        </p:txBody>
      </p:sp>
      <p:sp>
        <p:nvSpPr>
          <p:cNvPr id="44" name="Sprechblase: rechteckig mit abgerundeten Ecken 43">
            <a:extLst>
              <a:ext uri="{FF2B5EF4-FFF2-40B4-BE49-F238E27FC236}">
                <a16:creationId xmlns:a16="http://schemas.microsoft.com/office/drawing/2014/main" id="{4229ABE3-99EE-370D-45FF-7AC277F04190}"/>
              </a:ext>
            </a:extLst>
          </p:cNvPr>
          <p:cNvSpPr/>
          <p:nvPr/>
        </p:nvSpPr>
        <p:spPr>
          <a:xfrm>
            <a:off x="1162866" y="977999"/>
            <a:ext cx="1742570" cy="918356"/>
          </a:xfrm>
          <a:prstGeom prst="wedgeRoundRectCallout">
            <a:avLst>
              <a:gd name="adj1" fmla="val 163823"/>
              <a:gd name="adj2" fmla="val -55623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Ich kriege es einfach nicht hin, das in C so zu erklären, dass meine Lernenden es wirklich verstehen.</a:t>
            </a:r>
            <a:endParaRPr lang="de-DE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44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94</Words>
  <Application>Microsoft Office PowerPoint</Application>
  <PresentationFormat>Bildschirmpräsentation (4:3)</PresentationFormat>
  <Paragraphs>7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Stefanie Jäckel</dc:creator>
  <cp:lastModifiedBy>Stefanie Jäckel</cp:lastModifiedBy>
  <cp:revision>31</cp:revision>
  <dcterms:created xsi:type="dcterms:W3CDTF">2025-12-15T10:29:01Z</dcterms:created>
  <dcterms:modified xsi:type="dcterms:W3CDTF">2025-12-18T08:58:46Z</dcterms:modified>
</cp:coreProperties>
</file>