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F5EFBFF-8293-B286-27A1-2EFE9E6FF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79"/>
          <a:stretch/>
        </p:blipFill>
        <p:spPr>
          <a:xfrm>
            <a:off x="1017496" y="114015"/>
            <a:ext cx="6858000" cy="3416727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D0F2409B-79F2-580F-1C0C-0FA1E387E447}"/>
              </a:ext>
            </a:extLst>
          </p:cNvPr>
          <p:cNvSpPr/>
          <p:nvPr/>
        </p:nvSpPr>
        <p:spPr>
          <a:xfrm>
            <a:off x="1292778" y="158390"/>
            <a:ext cx="3105757" cy="368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In der Kaffeepause verschafft W. seinem Frust bei seiner Kollegin endlich Gehör: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A9B37748-A2AC-FB0B-8C34-4FD0233EB91F}"/>
              </a:ext>
            </a:extLst>
          </p:cNvPr>
          <p:cNvSpPr>
            <a:spLocks/>
          </p:cNvSpPr>
          <p:nvPr/>
        </p:nvSpPr>
        <p:spPr>
          <a:xfrm>
            <a:off x="5463687" y="122298"/>
            <a:ext cx="3187254" cy="761764"/>
          </a:xfrm>
          <a:prstGeom prst="wedgeRoundRectCallout">
            <a:avLst>
              <a:gd name="adj1" fmla="val -45796"/>
              <a:gd name="adj2" fmla="val 854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Aber bei den Übungen sind sie an den CSS-Selektoren hängen geblieben. Dass es dieselben Konzepte sind, die auch in Textverarbeitungen stecken, hat niemand verstanden.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23808688-75A3-0AE4-D07C-05E6752C1A4E}"/>
              </a:ext>
            </a:extLst>
          </p:cNvPr>
          <p:cNvSpPr>
            <a:spLocks/>
          </p:cNvSpPr>
          <p:nvPr/>
        </p:nvSpPr>
        <p:spPr>
          <a:xfrm>
            <a:off x="1420959" y="2783895"/>
            <a:ext cx="2637268" cy="746847"/>
          </a:xfrm>
          <a:prstGeom prst="wedgeRoundRectCallout">
            <a:avLst>
              <a:gd name="adj1" fmla="val -7538"/>
              <a:gd name="adj2" fmla="val -1108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Ich wollte heute zeigen, wie Formatvorlagen helfen, Inhalt, Struktur und Layout zu trennen – mit XML und CSS als Beispiel.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1758C7-A34E-FAC0-1EB0-A58EE7AE6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178" r="2711" b="4700"/>
          <a:stretch/>
        </p:blipFill>
        <p:spPr>
          <a:xfrm>
            <a:off x="1261516" y="3563086"/>
            <a:ext cx="3243071" cy="30944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9A16737-185C-A545-A08F-8010C8A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50178" r="50000" b="5359"/>
          <a:stretch/>
        </p:blipFill>
        <p:spPr>
          <a:xfrm>
            <a:off x="4446496" y="3562436"/>
            <a:ext cx="3266104" cy="3049264"/>
          </a:xfrm>
          <a:prstGeom prst="rect">
            <a:avLst/>
          </a:prstGeom>
        </p:spPr>
      </p:pic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B23201B1-B8ED-804E-A876-F2A838EB616F}"/>
              </a:ext>
            </a:extLst>
          </p:cNvPr>
          <p:cNvSpPr>
            <a:spLocks/>
          </p:cNvSpPr>
          <p:nvPr/>
        </p:nvSpPr>
        <p:spPr>
          <a:xfrm>
            <a:off x="2234242" y="5959384"/>
            <a:ext cx="2212254" cy="515729"/>
          </a:xfrm>
          <a:prstGeom prst="wedgeRoundRectCallout">
            <a:avLst>
              <a:gd name="adj1" fmla="val 7792"/>
              <a:gd name="adj2" fmla="val -1639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Das kenne ich. Die Schülerinnen und Schüler verlieren sich schnell in den Details …</a:t>
            </a:r>
          </a:p>
        </p:txBody>
      </p:sp>
      <p:sp>
        <p:nvSpPr>
          <p:cNvPr id="35" name="Denkblase: wolkenförmig 34">
            <a:extLst>
              <a:ext uri="{FF2B5EF4-FFF2-40B4-BE49-F238E27FC236}">
                <a16:creationId xmlns:a16="http://schemas.microsoft.com/office/drawing/2014/main" id="{4D87C427-B0AD-69D2-0BBA-5AB07C348443}"/>
              </a:ext>
            </a:extLst>
          </p:cNvPr>
          <p:cNvSpPr/>
          <p:nvPr/>
        </p:nvSpPr>
        <p:spPr>
          <a:xfrm>
            <a:off x="5858371" y="3015272"/>
            <a:ext cx="2792570" cy="1030940"/>
          </a:xfrm>
          <a:prstGeom prst="cloudCallout">
            <a:avLst>
              <a:gd name="adj1" fmla="val -25514"/>
              <a:gd name="adj2" fmla="val 651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Vor lauter Bäumen sehen sie den Wald nicht mehr – und in den Prüfungen sind sie dann überfordert.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5885C02-4891-2EC2-63C2-A83D2F982068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</Words>
  <Application>Microsoft Office PowerPoint</Application>
  <PresentationFormat>Bildschirmpräsentation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15</cp:revision>
  <dcterms:created xsi:type="dcterms:W3CDTF">2025-12-15T10:29:01Z</dcterms:created>
  <dcterms:modified xsi:type="dcterms:W3CDTF">2026-01-02T12:54:58Z</dcterms:modified>
</cp:coreProperties>
</file>