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9"/>
  </p:notesMasterIdLst>
  <p:sldIdLst>
    <p:sldId id="256" r:id="rId2"/>
    <p:sldId id="326" r:id="rId3"/>
    <p:sldId id="327" r:id="rId4"/>
    <p:sldId id="328" r:id="rId5"/>
    <p:sldId id="329" r:id="rId6"/>
    <p:sldId id="330" r:id="rId7"/>
    <p:sldId id="331" r:id="rId8"/>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032" y="-7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F55E7-DAAE-B24A-8465-9750FA0754AE}" type="datetimeFigureOut">
              <a:t>01.09.12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4CEED-A36D-DD4C-A24C-9AB0520A2C1E}" type="slidenum">
              <a:t>‹Nr.›</a:t>
            </a:fld>
            <a:endParaRPr lang="de-DE"/>
          </a:p>
        </p:txBody>
      </p:sp>
    </p:spTree>
    <p:extLst>
      <p:ext uri="{BB962C8B-B14F-4D97-AF65-F5344CB8AC3E}">
        <p14:creationId xmlns:p14="http://schemas.microsoft.com/office/powerpoint/2010/main" val="2878065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6600"/>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A534B79-D6B0-FD4D-8ED2-3ECD154D85E8}" type="datetimeFigureOut">
              <a:rPr lang="de-DE" smtClean="0"/>
              <a:t>01.09.12</a:t>
            </a:fld>
            <a:endParaRPr lang="de-DE"/>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B37D5FE-740C-46F5-801A-FA5477D9711F}" type="slidenum">
              <a:rPr lang="en-US" smtClean="0"/>
              <a:pPr/>
              <a:t>‹Nr.›</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de-DE" dirty="0"/>
          </a:p>
        </p:txBody>
      </p:sp>
      <p:sp>
        <p:nvSpPr>
          <p:cNvPr id="13" name="Title 12"/>
          <p:cNvSpPr>
            <a:spLocks noGrp="1"/>
          </p:cNvSpPr>
          <p:nvPr>
            <p:ph type="title"/>
          </p:nvPr>
        </p:nvSpPr>
        <p:spPr>
          <a:xfrm>
            <a:off x="457200" y="2052960"/>
            <a:ext cx="6324600" cy="1828800"/>
          </a:xfrm>
        </p:spPr>
        <p:txBody>
          <a:bodyPr/>
          <a:lstStyle>
            <a:lvl1pPr algn="r">
              <a:defRPr sz="4200" cap="none" spc="150" baseline="0"/>
            </a:lvl1pPr>
          </a:lstStyle>
          <a:p>
            <a:r>
              <a:rPr lang="de-CH" dirty="0" smtClean="0"/>
              <a:t>Mastertitelformat bearbeiten</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a:p>
        </p:txBody>
      </p:sp>
      <p:sp>
        <p:nvSpPr>
          <p:cNvPr id="4" name="Date Placeholder 3"/>
          <p:cNvSpPr>
            <a:spLocks noGrp="1"/>
          </p:cNvSpPr>
          <p:nvPr>
            <p:ph type="dt" sz="half" idx="10"/>
          </p:nvPr>
        </p:nvSpPr>
        <p:spPr/>
        <p:txBody>
          <a:bodyPr/>
          <a:lstStyle/>
          <a:p>
            <a:fld id="{AA534B79-D6B0-FD4D-8ED2-3ECD154D85E8}" type="datetimeFigureOut">
              <a:rPr lang="de-DE" smtClean="0"/>
              <a:t>01.09.12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5428F4C-7D2D-C847-839C-C8DEFA7AA3BE}" type="slidenum">
              <a:rPr lang="de-DE" smtClean="0"/>
              <a:t>‹Nr.›</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de-CH" smtClean="0"/>
              <a:t>Mastertitelformat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Date Placeholder 3"/>
          <p:cNvSpPr>
            <a:spLocks noGrp="1"/>
          </p:cNvSpPr>
          <p:nvPr>
            <p:ph type="dt" sz="half" idx="10"/>
          </p:nvPr>
        </p:nvSpPr>
        <p:spPr/>
        <p:txBody>
          <a:bodyPr/>
          <a:lstStyle/>
          <a:p>
            <a:fld id="{AA534B79-D6B0-FD4D-8ED2-3ECD154D85E8}" type="datetimeFigureOut">
              <a:rPr lang="de-DE" smtClean="0"/>
              <a:t>01.09.12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5428F4C-7D2D-C847-839C-C8DEFA7AA3BE}" type="slidenum">
              <a:rPr lang="de-DE" smtClean="0"/>
              <a:t>‹Nr.›</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6197600"/>
          </a:xfrm>
        </p:spPr>
        <p:txBody>
          <a:bodyPr/>
          <a:lstStyle>
            <a:lvl1pPr>
              <a:buClr>
                <a:srgbClr val="FF6600"/>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11" name="Title 10"/>
          <p:cNvSpPr>
            <a:spLocks noGrp="1"/>
          </p:cNvSpPr>
          <p:nvPr>
            <p:ph type="title"/>
          </p:nvPr>
        </p:nvSpPr>
        <p:spPr>
          <a:xfrm>
            <a:off x="7159752" y="457200"/>
            <a:ext cx="1675660" cy="1673352"/>
          </a:xfrm>
        </p:spPr>
        <p:txBody>
          <a:bodyPr anchor="b"/>
          <a:lstStyle>
            <a:lvl1pPr algn="l">
              <a:defRPr sz="2000" cap="none" spc="150" baseline="0"/>
            </a:lvl1pPr>
          </a:lstStyle>
          <a:p>
            <a:r>
              <a:rPr lang="de-CH" dirty="0" smtClean="0"/>
              <a:t>Mastertitelformat bearbeiten</a:t>
            </a:r>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FF8000"/>
              </a:buClr>
              <a:defRPr/>
            </a:lvl1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Date Placeholder 3"/>
          <p:cNvSpPr>
            <a:spLocks noGrp="1"/>
          </p:cNvSpPr>
          <p:nvPr>
            <p:ph type="dt" sz="half" idx="10"/>
          </p:nvPr>
        </p:nvSpPr>
        <p:spPr/>
        <p:txBody>
          <a:bodyPr/>
          <a:lstStyle/>
          <a:p>
            <a:fld id="{AA534B79-D6B0-FD4D-8ED2-3ECD154D85E8}" type="datetimeFigureOut">
              <a:rPr lang="de-DE" smtClean="0"/>
              <a:t>01.09.12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5428F4C-7D2D-C847-839C-C8DEFA7AA3BE}" type="slidenum">
              <a:rPr lang="de-DE" smtClean="0"/>
              <a:t>‹Nr.›</a:t>
            </a:fld>
            <a:endParaRPr lang="de-DE"/>
          </a:p>
        </p:txBody>
      </p:sp>
      <p:sp>
        <p:nvSpPr>
          <p:cNvPr id="7" name="Title 6"/>
          <p:cNvSpPr>
            <a:spLocks noGrp="1"/>
          </p:cNvSpPr>
          <p:nvPr>
            <p:ph type="title"/>
          </p:nvPr>
        </p:nvSpPr>
        <p:spPr/>
        <p:txBody>
          <a:bodyPr/>
          <a:lstStyle/>
          <a:p>
            <a:r>
              <a:rPr lang="de-CH" smtClean="0"/>
              <a:t>Mastertitelformat bearbeiten</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9" name="Date Placeholder 8"/>
          <p:cNvSpPr>
            <a:spLocks noGrp="1"/>
          </p:cNvSpPr>
          <p:nvPr>
            <p:ph type="dt" sz="half" idx="10"/>
          </p:nvPr>
        </p:nvSpPr>
        <p:spPr/>
        <p:txBody>
          <a:bodyPr/>
          <a:lstStyle>
            <a:lvl1pPr>
              <a:defRPr>
                <a:solidFill>
                  <a:srgbClr val="FFFFFF"/>
                </a:solidFill>
              </a:defRPr>
            </a:lvl1pPr>
          </a:lstStyle>
          <a:p>
            <a:fld id="{AA534B79-D6B0-FD4D-8ED2-3ECD154D85E8}" type="datetimeFigureOut">
              <a:rPr lang="de-DE" smtClean="0"/>
              <a:t>01.09.12</a:t>
            </a:fld>
            <a:endParaRPr lang="de-DE"/>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5428F4C-7D2D-C847-839C-C8DEFA7AA3BE}" type="slidenum">
              <a:rPr lang="de-DE" smtClean="0"/>
              <a:t>‹Nr.›</a:t>
            </a:fld>
            <a:endParaRPr lang="de-DE"/>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de-DE"/>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de-CH" smtClean="0"/>
              <a:t>Mastertitelformat bearbeiten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5" name="Date Placeholder 4"/>
          <p:cNvSpPr>
            <a:spLocks noGrp="1"/>
          </p:cNvSpPr>
          <p:nvPr>
            <p:ph type="dt" sz="half" idx="10"/>
          </p:nvPr>
        </p:nvSpPr>
        <p:spPr/>
        <p:txBody>
          <a:bodyPr/>
          <a:lstStyle/>
          <a:p>
            <a:fld id="{AA534B79-D6B0-FD4D-8ED2-3ECD154D85E8}" type="datetimeFigureOut">
              <a:rPr lang="de-DE" smtClean="0"/>
              <a:t>01.09.12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5428F4C-7D2D-C847-839C-C8DEFA7AA3BE}" type="slidenum">
              <a:rPr lang="de-DE" smtClean="0"/>
              <a:t>‹Nr.›</a:t>
            </a:fld>
            <a:endParaRPr lang="de-DE"/>
          </a:p>
        </p:txBody>
      </p:sp>
      <p:sp>
        <p:nvSpPr>
          <p:cNvPr id="8" name="Title 7"/>
          <p:cNvSpPr>
            <a:spLocks noGrp="1"/>
          </p:cNvSpPr>
          <p:nvPr>
            <p:ph type="title"/>
          </p:nvPr>
        </p:nvSpPr>
        <p:spPr/>
        <p:txBody>
          <a:bodyPr/>
          <a:lstStyle/>
          <a:p>
            <a:r>
              <a:rPr lang="de-CH" smtClean="0"/>
              <a:t>Mastertitelformat bearbeiten</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7" name="Date Placeholder 6"/>
          <p:cNvSpPr>
            <a:spLocks noGrp="1"/>
          </p:cNvSpPr>
          <p:nvPr>
            <p:ph type="dt" sz="half" idx="10"/>
          </p:nvPr>
        </p:nvSpPr>
        <p:spPr/>
        <p:txBody>
          <a:bodyPr/>
          <a:lstStyle/>
          <a:p>
            <a:fld id="{AA534B79-D6B0-FD4D-8ED2-3ECD154D85E8}" type="datetimeFigureOut">
              <a:rPr lang="de-DE" smtClean="0"/>
              <a:t>01.09.12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5428F4C-7D2D-C847-839C-C8DEFA7AA3BE}" type="slidenum">
              <a:rPr lang="de-DE" smtClean="0"/>
              <a:t>‹Nr.›</a:t>
            </a:fld>
            <a:endParaRPr lang="de-DE"/>
          </a:p>
        </p:txBody>
      </p:sp>
      <p:sp>
        <p:nvSpPr>
          <p:cNvPr id="10" name="Title 9"/>
          <p:cNvSpPr>
            <a:spLocks noGrp="1"/>
          </p:cNvSpPr>
          <p:nvPr>
            <p:ph type="title"/>
          </p:nvPr>
        </p:nvSpPr>
        <p:spPr/>
        <p:txBody>
          <a:bodyPr/>
          <a:lstStyle/>
          <a:p>
            <a:r>
              <a:rPr lang="de-CH" smtClean="0"/>
              <a:t>Mastertitelformat bearbeiten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534B79-D6B0-FD4D-8ED2-3ECD154D85E8}" type="datetimeFigureOut">
              <a:rPr lang="de-DE" smtClean="0"/>
              <a:t>01.09.12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5428F4C-7D2D-C847-839C-C8DEFA7AA3BE}" type="slidenum">
              <a:rPr lang="de-DE" smtClean="0"/>
              <a:t>‹Nr.›</a:t>
            </a:fld>
            <a:endParaRPr lang="de-DE"/>
          </a:p>
        </p:txBody>
      </p:sp>
      <p:sp>
        <p:nvSpPr>
          <p:cNvPr id="6" name="Title 5"/>
          <p:cNvSpPr>
            <a:spLocks noGrp="1"/>
          </p:cNvSpPr>
          <p:nvPr>
            <p:ph type="title"/>
          </p:nvPr>
        </p:nvSpPr>
        <p:spPr/>
        <p:txBody>
          <a:bodyPr/>
          <a:lstStyle/>
          <a:p>
            <a:r>
              <a:rPr lang="de-CH" smtClean="0"/>
              <a:t>Mastertitelformat bearbeiten</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A534B79-D6B0-FD4D-8ED2-3ECD154D85E8}" type="datetimeFigureOut">
              <a:rPr lang="de-DE" smtClean="0"/>
              <a:t>01.09.12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5428F4C-7D2D-C847-839C-C8DEFA7AA3BE}"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AA534B79-D6B0-FD4D-8ED2-3ECD154D85E8}" type="datetimeFigureOut">
              <a:rPr lang="de-DE" smtClean="0"/>
              <a:t>01.09.12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5428F4C-7D2D-C847-839C-C8DEFA7AA3BE}" type="slidenum">
              <a:rPr lang="de-DE" smtClean="0"/>
              <a:t>‹Nr.›</a:t>
            </a:fld>
            <a:endParaRPr lang="de-DE"/>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de-CH" smtClean="0"/>
              <a:t>Mastertitelformat bearbeiten</a:t>
            </a:r>
            <a:endParaRPr lang="en-US" dirty="0"/>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de-CH" dirty="0" smtClean="0"/>
              <a:t>Mastertitelformat bearbeiten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A534B79-D6B0-FD4D-8ED2-3ECD154D85E8}" type="datetimeFigureOut">
              <a:rPr lang="de-DE" smtClean="0"/>
              <a:t>01.09.12</a:t>
            </a:fld>
            <a:endParaRPr lang="de-DE"/>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de-DE"/>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5428F4C-7D2D-C847-839C-C8DEFA7AA3BE}"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759" r:id="rId1"/>
    <p:sldLayoutId id="2147483766" r:id="rId2"/>
    <p:sldLayoutId id="2147483760" r:id="rId3"/>
    <p:sldLayoutId id="2147483761" r:id="rId4"/>
    <p:sldLayoutId id="2147483762" r:id="rId5"/>
    <p:sldLayoutId id="2147483763" r:id="rId6"/>
    <p:sldLayoutId id="2147483764" r:id="rId7"/>
    <p:sldLayoutId id="2147483765" r:id="rId8"/>
    <p:sldLayoutId id="2147483767" r:id="rId9"/>
    <p:sldLayoutId id="2147483768" r:id="rId10"/>
    <p:sldLayoutId id="214748376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gif"/><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010400" y="3185240"/>
            <a:ext cx="1981200" cy="1828800"/>
          </a:xfrm>
        </p:spPr>
        <p:txBody>
          <a:bodyPr>
            <a:normAutofit fontScale="92500" lnSpcReduction="10000"/>
          </a:bodyPr>
          <a:lstStyle/>
          <a:p>
            <a:r>
              <a:rPr lang="de-DE" dirty="0" smtClean="0"/>
              <a:t>So führst du erfolgreich dein Heft, deinen Schnellhefter oder deinen Ordner! </a:t>
            </a:r>
            <a:endParaRPr lang="de-DE" dirty="0"/>
          </a:p>
        </p:txBody>
      </p:sp>
      <p:sp>
        <p:nvSpPr>
          <p:cNvPr id="2" name="Titel 1"/>
          <p:cNvSpPr>
            <a:spLocks noGrp="1"/>
          </p:cNvSpPr>
          <p:nvPr>
            <p:ph type="title"/>
          </p:nvPr>
        </p:nvSpPr>
        <p:spPr/>
        <p:txBody>
          <a:bodyPr/>
          <a:lstStyle/>
          <a:p>
            <a:r>
              <a:rPr lang="de-DE" dirty="0" smtClean="0"/>
              <a:t/>
            </a:r>
            <a:br>
              <a:rPr lang="de-DE" dirty="0" smtClean="0"/>
            </a:br>
            <a:r>
              <a:rPr lang="de-DE" dirty="0" smtClean="0"/>
              <a:t>Heft</a:t>
            </a:r>
            <a:br>
              <a:rPr lang="de-DE" dirty="0" smtClean="0"/>
            </a:br>
            <a:r>
              <a:rPr lang="de-DE" dirty="0" smtClean="0"/>
              <a:t>Heften</a:t>
            </a:r>
            <a:br>
              <a:rPr lang="de-DE" dirty="0" smtClean="0"/>
            </a:br>
            <a:r>
              <a:rPr lang="de-DE" dirty="0" smtClean="0"/>
              <a:t>Hefter</a:t>
            </a:r>
            <a:br>
              <a:rPr lang="de-DE" dirty="0" smtClean="0"/>
            </a:br>
            <a:r>
              <a:rPr lang="de-DE" dirty="0" err="1" smtClean="0">
                <a:solidFill>
                  <a:srgbClr val="FF6600"/>
                </a:solidFill>
              </a:rPr>
              <a:t>Leit</a:t>
            </a:r>
            <a:r>
              <a:rPr lang="de-DE" dirty="0" err="1"/>
              <a:t>Heft</a:t>
            </a:r>
            <a:r>
              <a:rPr lang="de-DE" dirty="0" err="1" smtClean="0">
                <a:solidFill>
                  <a:srgbClr val="FF6600"/>
                </a:solidFill>
              </a:rPr>
              <a:t>faden</a:t>
            </a:r>
            <a:r>
              <a:rPr lang="de-DE" dirty="0" smtClean="0"/>
              <a:t/>
            </a:r>
            <a:br>
              <a:rPr lang="de-DE" dirty="0" smtClean="0"/>
            </a:br>
            <a:r>
              <a:rPr lang="de-DE" dirty="0" smtClean="0">
                <a:solidFill>
                  <a:srgbClr val="FF6600"/>
                </a:solidFill>
              </a:rPr>
              <a:t>zur Heftführung: Vertiefung_4</a:t>
            </a:r>
            <a:br>
              <a:rPr lang="de-DE" dirty="0" smtClean="0">
                <a:solidFill>
                  <a:srgbClr val="FF6600"/>
                </a:solidFill>
              </a:rPr>
            </a:br>
            <a:r>
              <a:rPr lang="de-DE" dirty="0">
                <a:solidFill>
                  <a:srgbClr val="FF6600"/>
                </a:solidFill>
              </a:rPr>
              <a:t>Vollständigkeit</a:t>
            </a:r>
            <a:r>
              <a:rPr lang="de-DE" dirty="0" smtClean="0"/>
              <a:t/>
            </a:r>
            <a:br>
              <a:rPr lang="de-DE" dirty="0" smtClean="0"/>
            </a:br>
            <a:r>
              <a:rPr lang="de-DE" dirty="0" smtClean="0"/>
              <a:t>heftig</a:t>
            </a:r>
            <a:br>
              <a:rPr lang="de-DE" dirty="0" smtClean="0"/>
            </a:br>
            <a:r>
              <a:rPr lang="de-DE" dirty="0" smtClean="0"/>
              <a:t>Heftklammer</a:t>
            </a:r>
            <a:br>
              <a:rPr lang="de-DE" dirty="0" smtClean="0"/>
            </a:br>
            <a:r>
              <a:rPr lang="de-DE" dirty="0" smtClean="0"/>
              <a:t>Heftpflaster</a:t>
            </a:r>
            <a:endParaRPr lang="de-DE" dirty="0"/>
          </a:p>
        </p:txBody>
      </p:sp>
      <p:pic>
        <p:nvPicPr>
          <p:cNvPr id="9" name="Bild 8" descr="buero-0038.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7761" y="783361"/>
            <a:ext cx="1270000" cy="1921203"/>
          </a:xfrm>
          <a:prstGeom prst="rect">
            <a:avLst/>
          </a:prstGeom>
        </p:spPr>
      </p:pic>
    </p:spTree>
    <p:extLst>
      <p:ext uri="{BB962C8B-B14F-4D97-AF65-F5344CB8AC3E}">
        <p14:creationId xmlns:p14="http://schemas.microsoft.com/office/powerpoint/2010/main" val="2855345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387350" y="248191"/>
            <a:ext cx="1072964" cy="1194988"/>
          </a:xfrm>
          <a:prstGeom prst="rect">
            <a:avLst/>
          </a:prstGeom>
        </p:spPr>
      </p:pic>
      <p:sp>
        <p:nvSpPr>
          <p:cNvPr id="3" name="Titel 2"/>
          <p:cNvSpPr>
            <a:spLocks noGrp="1"/>
          </p:cNvSpPr>
          <p:nvPr>
            <p:ph type="title"/>
          </p:nvPr>
        </p:nvSpPr>
        <p:spPr/>
        <p:txBody>
          <a:bodyPr/>
          <a:lstStyle/>
          <a:p>
            <a:pPr algn="r"/>
            <a:r>
              <a:rPr lang="de-DE" dirty="0" smtClean="0"/>
              <a:t>Vierte Ecke: Vollständigkeit</a:t>
            </a:r>
            <a:endParaRPr lang="de-DE" dirty="0"/>
          </a:p>
        </p:txBody>
      </p:sp>
      <p:pic>
        <p:nvPicPr>
          <p:cNvPr id="16" name="Bild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7350" y="1733550"/>
            <a:ext cx="3214096" cy="4819650"/>
          </a:xfrm>
          <a:prstGeom prst="rect">
            <a:avLst/>
          </a:prstGeom>
        </p:spPr>
      </p:pic>
      <p:pic>
        <p:nvPicPr>
          <p:cNvPr id="17" name="Bild 16"/>
          <p:cNvPicPr>
            <a:picLocks noChangeAspect="1"/>
          </p:cNvPicPr>
          <p:nvPr/>
        </p:nvPicPr>
        <p:blipFill>
          <a:blip r:embed="rId4"/>
          <a:stretch>
            <a:fillRect/>
          </a:stretch>
        </p:blipFill>
        <p:spPr>
          <a:xfrm>
            <a:off x="4997130" y="1733550"/>
            <a:ext cx="3765130" cy="4819650"/>
          </a:xfrm>
          <a:prstGeom prst="rect">
            <a:avLst/>
          </a:prstGeom>
        </p:spPr>
      </p:pic>
      <p:sp>
        <p:nvSpPr>
          <p:cNvPr id="18" name="Textfeld 17"/>
          <p:cNvSpPr txBox="1"/>
          <p:nvPr/>
        </p:nvSpPr>
        <p:spPr>
          <a:xfrm>
            <a:off x="7332133" y="4859867"/>
            <a:ext cx="184666" cy="369332"/>
          </a:xfrm>
          <a:prstGeom prst="rect">
            <a:avLst/>
          </a:prstGeom>
          <a:noFill/>
        </p:spPr>
        <p:txBody>
          <a:bodyPr wrap="none" rtlCol="0">
            <a:spAutoFit/>
          </a:bodyPr>
          <a:lstStyle/>
          <a:p>
            <a:endParaRPr lang="de-DE"/>
          </a:p>
        </p:txBody>
      </p:sp>
    </p:spTree>
    <p:extLst>
      <p:ext uri="{BB962C8B-B14F-4D97-AF65-F5344CB8AC3E}">
        <p14:creationId xmlns:p14="http://schemas.microsoft.com/office/powerpoint/2010/main" val="3485642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387350" y="248191"/>
            <a:ext cx="1072964" cy="1194988"/>
          </a:xfrm>
          <a:prstGeom prst="rect">
            <a:avLst/>
          </a:prstGeom>
        </p:spPr>
      </p:pic>
      <p:sp>
        <p:nvSpPr>
          <p:cNvPr id="3" name="Titel 2"/>
          <p:cNvSpPr>
            <a:spLocks noGrp="1"/>
          </p:cNvSpPr>
          <p:nvPr>
            <p:ph type="title"/>
          </p:nvPr>
        </p:nvSpPr>
        <p:spPr/>
        <p:txBody>
          <a:bodyPr/>
          <a:lstStyle/>
          <a:p>
            <a:pPr algn="r"/>
            <a:r>
              <a:rPr lang="de-DE" dirty="0" smtClean="0"/>
              <a:t>Vierte Ecke: Vollständigkeit</a:t>
            </a:r>
            <a:endParaRPr lang="de-DE" dirty="0"/>
          </a:p>
        </p:txBody>
      </p:sp>
      <p:sp>
        <p:nvSpPr>
          <p:cNvPr id="18" name="Textfeld 17"/>
          <p:cNvSpPr txBox="1"/>
          <p:nvPr/>
        </p:nvSpPr>
        <p:spPr>
          <a:xfrm>
            <a:off x="7332133" y="4859867"/>
            <a:ext cx="184666" cy="369332"/>
          </a:xfrm>
          <a:prstGeom prst="rect">
            <a:avLst/>
          </a:prstGeom>
          <a:noFill/>
        </p:spPr>
        <p:txBody>
          <a:bodyPr wrap="none" rtlCol="0">
            <a:spAutoFit/>
          </a:bodyPr>
          <a:lstStyle/>
          <a:p>
            <a:endParaRPr lang="de-DE"/>
          </a:p>
        </p:txBody>
      </p:sp>
      <p:pic>
        <p:nvPicPr>
          <p:cNvPr id="19" name="Bild 18"/>
          <p:cNvPicPr>
            <a:picLocks noChangeAspect="1"/>
          </p:cNvPicPr>
          <p:nvPr/>
        </p:nvPicPr>
        <p:blipFill>
          <a:blip r:embed="rId3"/>
          <a:stretch>
            <a:fillRect/>
          </a:stretch>
        </p:blipFill>
        <p:spPr>
          <a:xfrm>
            <a:off x="5530137" y="1778000"/>
            <a:ext cx="3371093" cy="4775200"/>
          </a:xfrm>
          <a:prstGeom prst="rect">
            <a:avLst/>
          </a:prstGeom>
        </p:spPr>
      </p:pic>
      <p:pic>
        <p:nvPicPr>
          <p:cNvPr id="2" name="Bild 1"/>
          <p:cNvPicPr>
            <a:picLocks noChangeAspect="1"/>
          </p:cNvPicPr>
          <p:nvPr/>
        </p:nvPicPr>
        <p:blipFill>
          <a:blip r:embed="rId4"/>
          <a:stretch>
            <a:fillRect/>
          </a:stretch>
        </p:blipFill>
        <p:spPr>
          <a:xfrm>
            <a:off x="381000" y="1772577"/>
            <a:ext cx="3731218" cy="4780623"/>
          </a:xfrm>
          <a:prstGeom prst="rect">
            <a:avLst/>
          </a:prstGeom>
        </p:spPr>
      </p:pic>
    </p:spTree>
    <p:extLst>
      <p:ext uri="{BB962C8B-B14F-4D97-AF65-F5344CB8AC3E}">
        <p14:creationId xmlns:p14="http://schemas.microsoft.com/office/powerpoint/2010/main" val="21932453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Schraube-Lenkkopf-VB-VL-GS-VBB-inkl-Sprengring-und-Mutter.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7143490">
            <a:off x="7643163" y="4473776"/>
            <a:ext cx="1788684" cy="1341513"/>
          </a:xfrm>
          <a:prstGeom prst="rect">
            <a:avLst/>
          </a:prstGeom>
        </p:spPr>
      </p:pic>
      <p:pic>
        <p:nvPicPr>
          <p:cNvPr id="4" name="Bild 3"/>
          <p:cNvPicPr>
            <a:picLocks noChangeAspect="1"/>
          </p:cNvPicPr>
          <p:nvPr/>
        </p:nvPicPr>
        <p:blipFill>
          <a:blip r:embed="rId3"/>
          <a:stretch>
            <a:fillRect/>
          </a:stretch>
        </p:blipFill>
        <p:spPr>
          <a:xfrm>
            <a:off x="387350" y="248191"/>
            <a:ext cx="1072964" cy="1194988"/>
          </a:xfrm>
          <a:prstGeom prst="rect">
            <a:avLst/>
          </a:prstGeom>
        </p:spPr>
      </p:pic>
      <p:sp>
        <p:nvSpPr>
          <p:cNvPr id="3" name="Titel 2"/>
          <p:cNvSpPr>
            <a:spLocks noGrp="1"/>
          </p:cNvSpPr>
          <p:nvPr>
            <p:ph type="title"/>
          </p:nvPr>
        </p:nvSpPr>
        <p:spPr/>
        <p:txBody>
          <a:bodyPr/>
          <a:lstStyle/>
          <a:p>
            <a:pPr algn="r"/>
            <a:r>
              <a:rPr lang="de-DE" dirty="0" smtClean="0"/>
              <a:t>Vierte Ecke: Vollständigkeit</a:t>
            </a:r>
            <a:endParaRPr lang="de-DE" dirty="0"/>
          </a:p>
        </p:txBody>
      </p:sp>
      <p:sp>
        <p:nvSpPr>
          <p:cNvPr id="18" name="Textfeld 17"/>
          <p:cNvSpPr txBox="1"/>
          <p:nvPr/>
        </p:nvSpPr>
        <p:spPr>
          <a:xfrm>
            <a:off x="7332133" y="4859867"/>
            <a:ext cx="184666" cy="369332"/>
          </a:xfrm>
          <a:prstGeom prst="rect">
            <a:avLst/>
          </a:prstGeom>
          <a:noFill/>
        </p:spPr>
        <p:txBody>
          <a:bodyPr wrap="none" rtlCol="0">
            <a:spAutoFit/>
          </a:bodyPr>
          <a:lstStyle/>
          <a:p>
            <a:endParaRPr lang="de-DE"/>
          </a:p>
        </p:txBody>
      </p:sp>
      <p:sp>
        <p:nvSpPr>
          <p:cNvPr id="7" name="Inhaltsplatzhalter 3"/>
          <p:cNvSpPr>
            <a:spLocks noGrp="1"/>
          </p:cNvSpPr>
          <p:nvPr>
            <p:ph idx="1"/>
          </p:nvPr>
        </p:nvSpPr>
        <p:spPr>
          <a:xfrm>
            <a:off x="380999" y="1719070"/>
            <a:ext cx="8763001" cy="4986530"/>
          </a:xfrm>
        </p:spPr>
        <p:txBody>
          <a:bodyPr>
            <a:normAutofit/>
          </a:bodyPr>
          <a:lstStyle/>
          <a:p>
            <a:pPr marL="45720" indent="0">
              <a:buNone/>
            </a:pPr>
            <a:r>
              <a:rPr lang="de-DE"/>
              <a:t>Schön, hast du die Analyse bereits gemacht. «Vollständigkeit» heisst allerdings mehr als «keine Lücken» auf dem Arbeitsblatt zu haben. Vollständig ist dein Ordner dann, wenn …</a:t>
            </a:r>
          </a:p>
          <a:p>
            <a:r>
              <a:rPr lang="de-DE"/>
              <a:t>du alle (Haus-)aufgaben </a:t>
            </a:r>
            <a:r>
              <a:rPr lang="de-DE" b="1">
                <a:solidFill>
                  <a:srgbClr val="FF8000"/>
                </a:solidFill>
              </a:rPr>
              <a:t>ausführlich bearbeitet </a:t>
            </a:r>
            <a:r>
              <a:rPr lang="de-DE"/>
              <a:t>hast – oder zumindestens dokumentierst, dass du es versucht hast… (die erste Lösung ist nicht immer die beste!)</a:t>
            </a:r>
          </a:p>
          <a:p>
            <a:r>
              <a:rPr lang="de-DE"/>
              <a:t>die Themen in der </a:t>
            </a:r>
            <a:r>
              <a:rPr lang="de-DE" b="1">
                <a:solidFill>
                  <a:srgbClr val="FF8000"/>
                </a:solidFill>
              </a:rPr>
              <a:t>richtigen Reihenfolge </a:t>
            </a:r>
            <a:r>
              <a:rPr lang="de-DE"/>
              <a:t>(logische Abfolge!) eingetragen sind (Aufgabenstellungen kommen z.B. VOR den Antworten, Lernziele VOR der Bearbeitung, logo!)</a:t>
            </a:r>
          </a:p>
          <a:p>
            <a:r>
              <a:rPr lang="de-DE"/>
              <a:t>deine Einträge (Text, Bilder, Tabellen, Diagramme, …) </a:t>
            </a:r>
            <a:r>
              <a:rPr lang="de-DE" b="1">
                <a:solidFill>
                  <a:srgbClr val="FF8000"/>
                </a:solidFill>
              </a:rPr>
              <a:t>kohärent sind</a:t>
            </a:r>
            <a:r>
              <a:rPr lang="de-DE"/>
              <a:t> (d.h. zusammenpassen (Passung!), zusammengehören, Bezug nehmen aufeinander.)</a:t>
            </a:r>
          </a:p>
          <a:p>
            <a:r>
              <a:rPr lang="de-DE"/>
              <a:t>man beim Studieren des Hefts den </a:t>
            </a:r>
            <a:r>
              <a:rPr lang="de-DE" b="1">
                <a:solidFill>
                  <a:srgbClr val="FF0000"/>
                </a:solidFill>
              </a:rPr>
              <a:t>berühmten roten Faden </a:t>
            </a:r>
            <a:r>
              <a:rPr lang="de-DE"/>
              <a:t>findet…</a:t>
            </a:r>
          </a:p>
          <a:p>
            <a:pPr marL="45720" indent="0">
              <a:buNone/>
            </a:pPr>
            <a:endParaRPr lang="de-DE" smtClean="0"/>
          </a:p>
        </p:txBody>
      </p:sp>
    </p:spTree>
    <p:extLst>
      <p:ext uri="{BB962C8B-B14F-4D97-AF65-F5344CB8AC3E}">
        <p14:creationId xmlns:p14="http://schemas.microsoft.com/office/powerpoint/2010/main" val="31761798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descr="roter-faden.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31267" y="1557703"/>
            <a:ext cx="4418860" cy="5300297"/>
          </a:xfrm>
          <a:prstGeom prst="rect">
            <a:avLst/>
          </a:prstGeom>
        </p:spPr>
      </p:pic>
      <p:sp>
        <p:nvSpPr>
          <p:cNvPr id="3" name="Titel 2"/>
          <p:cNvSpPr>
            <a:spLocks noGrp="1"/>
          </p:cNvSpPr>
          <p:nvPr>
            <p:ph type="title"/>
          </p:nvPr>
        </p:nvSpPr>
        <p:spPr/>
        <p:txBody>
          <a:bodyPr/>
          <a:lstStyle/>
          <a:p>
            <a:pPr algn="r"/>
            <a:r>
              <a:rPr lang="de-DE" dirty="0" smtClean="0"/>
              <a:t>Vierte Ecke: Vollständigkeit</a:t>
            </a:r>
            <a:endParaRPr lang="de-DE" dirty="0"/>
          </a:p>
        </p:txBody>
      </p:sp>
      <p:sp>
        <p:nvSpPr>
          <p:cNvPr id="18" name="Textfeld 17"/>
          <p:cNvSpPr txBox="1"/>
          <p:nvPr/>
        </p:nvSpPr>
        <p:spPr>
          <a:xfrm>
            <a:off x="7332133" y="4859867"/>
            <a:ext cx="184666" cy="369332"/>
          </a:xfrm>
          <a:prstGeom prst="rect">
            <a:avLst/>
          </a:prstGeom>
          <a:noFill/>
        </p:spPr>
        <p:txBody>
          <a:bodyPr wrap="none" rtlCol="0">
            <a:spAutoFit/>
          </a:bodyPr>
          <a:lstStyle/>
          <a:p>
            <a:endParaRPr lang="de-DE"/>
          </a:p>
        </p:txBody>
      </p:sp>
      <p:grpSp>
        <p:nvGrpSpPr>
          <p:cNvPr id="4" name="Gruppierung 3"/>
          <p:cNvGrpSpPr/>
          <p:nvPr/>
        </p:nvGrpSpPr>
        <p:grpSpPr>
          <a:xfrm>
            <a:off x="630149" y="2878673"/>
            <a:ext cx="4822383" cy="1887539"/>
            <a:chOff x="-110970" y="2963861"/>
            <a:chExt cx="4824079" cy="1896006"/>
          </a:xfrm>
        </p:grpSpPr>
        <p:pic>
          <p:nvPicPr>
            <p:cNvPr id="2" name="Bild 1"/>
            <p:cNvPicPr>
              <a:picLocks noChangeAspect="1"/>
            </p:cNvPicPr>
            <p:nvPr/>
          </p:nvPicPr>
          <p:blipFill>
            <a:blip r:embed="rId3"/>
            <a:stretch>
              <a:fillRect/>
            </a:stretch>
          </p:blipFill>
          <p:spPr>
            <a:xfrm>
              <a:off x="292945" y="3471334"/>
              <a:ext cx="4420164" cy="1388533"/>
            </a:xfrm>
            <a:prstGeom prst="rect">
              <a:avLst/>
            </a:prstGeom>
          </p:spPr>
        </p:pic>
        <p:pic>
          <p:nvPicPr>
            <p:cNvPr id="6" name="Bild 5" descr="pin.g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970" y="2963861"/>
              <a:ext cx="750253" cy="828677"/>
            </a:xfrm>
            <a:prstGeom prst="rect">
              <a:avLst/>
            </a:prstGeom>
          </p:spPr>
        </p:pic>
      </p:grpSp>
    </p:spTree>
    <p:extLst>
      <p:ext uri="{BB962C8B-B14F-4D97-AF65-F5344CB8AC3E}">
        <p14:creationId xmlns:p14="http://schemas.microsoft.com/office/powerpoint/2010/main" val="2144118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387350" y="248191"/>
            <a:ext cx="1072964" cy="1194988"/>
          </a:xfrm>
          <a:prstGeom prst="rect">
            <a:avLst/>
          </a:prstGeom>
        </p:spPr>
      </p:pic>
      <p:sp>
        <p:nvSpPr>
          <p:cNvPr id="3" name="Titel 2"/>
          <p:cNvSpPr>
            <a:spLocks noGrp="1"/>
          </p:cNvSpPr>
          <p:nvPr>
            <p:ph type="title"/>
          </p:nvPr>
        </p:nvSpPr>
        <p:spPr/>
        <p:txBody>
          <a:bodyPr/>
          <a:lstStyle/>
          <a:p>
            <a:pPr algn="r"/>
            <a:r>
              <a:rPr lang="de-DE" dirty="0" smtClean="0"/>
              <a:t>Vollständigkeit:Tipps</a:t>
            </a:r>
            <a:endParaRPr lang="de-DE" dirty="0"/>
          </a:p>
        </p:txBody>
      </p:sp>
      <p:sp>
        <p:nvSpPr>
          <p:cNvPr id="18" name="Textfeld 17"/>
          <p:cNvSpPr txBox="1"/>
          <p:nvPr/>
        </p:nvSpPr>
        <p:spPr>
          <a:xfrm>
            <a:off x="7332133" y="4859867"/>
            <a:ext cx="184666" cy="369332"/>
          </a:xfrm>
          <a:prstGeom prst="rect">
            <a:avLst/>
          </a:prstGeom>
          <a:noFill/>
        </p:spPr>
        <p:txBody>
          <a:bodyPr wrap="none" rtlCol="0">
            <a:spAutoFit/>
          </a:bodyPr>
          <a:lstStyle/>
          <a:p>
            <a:endParaRPr lang="de-DE"/>
          </a:p>
        </p:txBody>
      </p:sp>
      <p:sp>
        <p:nvSpPr>
          <p:cNvPr id="7" name="Inhaltsplatzhalter 3"/>
          <p:cNvSpPr>
            <a:spLocks noGrp="1"/>
          </p:cNvSpPr>
          <p:nvPr>
            <p:ph idx="1"/>
          </p:nvPr>
        </p:nvSpPr>
        <p:spPr>
          <a:xfrm>
            <a:off x="380999" y="1719070"/>
            <a:ext cx="8763001" cy="4986530"/>
          </a:xfrm>
        </p:spPr>
        <p:txBody>
          <a:bodyPr>
            <a:normAutofit/>
          </a:bodyPr>
          <a:lstStyle/>
          <a:p>
            <a:pPr marL="45720" indent="0">
              <a:buNone/>
            </a:pPr>
            <a:r>
              <a:rPr lang="de-DE"/>
              <a:t>Die «Vollständigkeit» mit allem was dazu gehört, kannst du relativ einfach erreichen, wenn du die folgenden Tipps zu Herzen nimmst. </a:t>
            </a:r>
          </a:p>
          <a:p>
            <a:pPr marL="45720" indent="0">
              <a:buNone/>
            </a:pPr>
            <a:endParaRPr lang="de-DE" smtClean="0"/>
          </a:p>
          <a:p>
            <a:pPr marL="45720" indent="0">
              <a:buNone/>
            </a:pPr>
            <a:r>
              <a:rPr lang="de-DE" b="1">
                <a:solidFill>
                  <a:srgbClr val="FF8000"/>
                </a:solidFill>
              </a:rPr>
              <a:t>Tipp 1: </a:t>
            </a:r>
            <a:r>
              <a:rPr lang="de-DE"/>
              <a:t>Lege Blätter so im Ordner ab, wie sie dir verteilt werden. Analoges gilt fürs Einkleben von Blättern im Heft.</a:t>
            </a:r>
          </a:p>
          <a:p>
            <a:pPr marL="45720" indent="0">
              <a:buNone/>
            </a:pPr>
            <a:endParaRPr lang="de-DE" smtClean="0"/>
          </a:p>
          <a:p>
            <a:pPr marL="45720" indent="0">
              <a:buNone/>
            </a:pPr>
            <a:r>
              <a:rPr lang="de-DE" b="1">
                <a:solidFill>
                  <a:srgbClr val="FF8000"/>
                </a:solidFill>
              </a:rPr>
              <a:t>Tipp 2:</a:t>
            </a:r>
            <a:r>
              <a:rPr lang="de-DE"/>
              <a:t> Gestalte deine Lernunterlage «luftig»: So hast du jederzeit Platz für Ergänzungen und Korrekturen. </a:t>
            </a:r>
          </a:p>
          <a:p>
            <a:pPr marL="45720" indent="0">
              <a:buNone/>
            </a:pPr>
            <a:endParaRPr lang="de-DE" smtClean="0"/>
          </a:p>
          <a:p>
            <a:pPr marL="45720" indent="0">
              <a:buNone/>
            </a:pPr>
            <a:r>
              <a:rPr lang="de-DE" b="1">
                <a:solidFill>
                  <a:srgbClr val="FF8000"/>
                </a:solidFill>
              </a:rPr>
              <a:t>Tipp 3: </a:t>
            </a:r>
            <a:r>
              <a:rPr lang="de-DE"/>
              <a:t>Jeder Lektion folgt eine kurze Nachbereitung (Ablegen, Ordnen, Gestalten, Nachtragen) und eine (möglicherweise längere) Vorbereitung geht ihr voran. Die Lektion ist also immer die Einlage im Sandwich, das Brot lieferst du mit deinem nachgeführten Heft. </a:t>
            </a:r>
            <a:endParaRPr lang="de-DE" smtClean="0"/>
          </a:p>
        </p:txBody>
      </p:sp>
    </p:spTree>
    <p:extLst>
      <p:ext uri="{BB962C8B-B14F-4D97-AF65-F5344CB8AC3E}">
        <p14:creationId xmlns:p14="http://schemas.microsoft.com/office/powerpoint/2010/main" val="28190179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387350" y="248191"/>
            <a:ext cx="1072964" cy="1194988"/>
          </a:xfrm>
          <a:prstGeom prst="rect">
            <a:avLst/>
          </a:prstGeom>
        </p:spPr>
      </p:pic>
      <p:sp>
        <p:nvSpPr>
          <p:cNvPr id="3" name="Titel 2"/>
          <p:cNvSpPr>
            <a:spLocks noGrp="1"/>
          </p:cNvSpPr>
          <p:nvPr>
            <p:ph type="title"/>
          </p:nvPr>
        </p:nvSpPr>
        <p:spPr/>
        <p:txBody>
          <a:bodyPr/>
          <a:lstStyle/>
          <a:p>
            <a:pPr algn="r"/>
            <a:r>
              <a:rPr lang="de-DE" dirty="0" smtClean="0"/>
              <a:t>Vollständigkeit:Tipps</a:t>
            </a:r>
            <a:endParaRPr lang="de-DE" dirty="0"/>
          </a:p>
        </p:txBody>
      </p:sp>
      <p:sp>
        <p:nvSpPr>
          <p:cNvPr id="18" name="Textfeld 17"/>
          <p:cNvSpPr txBox="1"/>
          <p:nvPr/>
        </p:nvSpPr>
        <p:spPr>
          <a:xfrm>
            <a:off x="6417734" y="1722958"/>
            <a:ext cx="2438400" cy="4801315"/>
          </a:xfrm>
          <a:prstGeom prst="rect">
            <a:avLst/>
          </a:prstGeom>
          <a:noFill/>
        </p:spPr>
        <p:txBody>
          <a:bodyPr wrap="square" rtlCol="0">
            <a:spAutoFit/>
          </a:bodyPr>
          <a:lstStyle/>
          <a:p>
            <a:r>
              <a:rPr lang="de-DE" spc="150">
                <a:solidFill>
                  <a:schemeClr val="tx2"/>
                </a:solidFill>
              </a:rPr>
              <a:t>zum Beispiel: </a:t>
            </a:r>
          </a:p>
          <a:p>
            <a:endParaRPr lang="de-DE" spc="150">
              <a:solidFill>
                <a:schemeClr val="tx2"/>
              </a:solidFill>
            </a:endParaRPr>
          </a:p>
          <a:p>
            <a:r>
              <a:rPr lang="de-DE" spc="150">
                <a:solidFill>
                  <a:schemeClr val="tx2"/>
                </a:solidFill>
              </a:rPr>
              <a:t>zwei Lektionen Geographie pro Woche – </a:t>
            </a:r>
          </a:p>
          <a:p>
            <a:endParaRPr lang="de-DE" spc="150">
              <a:solidFill>
                <a:schemeClr val="tx2"/>
              </a:solidFill>
            </a:endParaRPr>
          </a:p>
          <a:p>
            <a:r>
              <a:rPr lang="de-DE" spc="150">
                <a:solidFill>
                  <a:schemeClr val="tx2"/>
                </a:solidFill>
              </a:rPr>
              <a:t>oder eine Doppelstunde Geschichte –</a:t>
            </a:r>
          </a:p>
          <a:p>
            <a:endParaRPr lang="de-DE" spc="150">
              <a:solidFill>
                <a:schemeClr val="tx2"/>
              </a:solidFill>
            </a:endParaRPr>
          </a:p>
          <a:p>
            <a:r>
              <a:rPr lang="de-DE" spc="150">
                <a:solidFill>
                  <a:schemeClr val="tx2"/>
                </a:solidFill>
              </a:rPr>
              <a:t>jedenfalls Fächer, die gut munden und Fleisch dran haben ;-)</a:t>
            </a:r>
          </a:p>
          <a:p>
            <a:endParaRPr lang="de-DE" spc="150">
              <a:solidFill>
                <a:schemeClr val="tx2"/>
              </a:solidFill>
            </a:endParaRPr>
          </a:p>
          <a:p>
            <a:r>
              <a:rPr lang="de-DE" spc="150">
                <a:solidFill>
                  <a:schemeClr val="tx2"/>
                </a:solidFill>
              </a:rPr>
              <a:t>auch für Vegetarier/innen</a:t>
            </a:r>
          </a:p>
        </p:txBody>
      </p:sp>
      <p:pic>
        <p:nvPicPr>
          <p:cNvPr id="6" name="Bild 5" descr="big-mac.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5264" y="1824562"/>
            <a:ext cx="5735771" cy="4593167"/>
          </a:xfrm>
          <a:prstGeom prst="rect">
            <a:avLst/>
          </a:prstGeom>
        </p:spPr>
      </p:pic>
      <p:sp>
        <p:nvSpPr>
          <p:cNvPr id="9" name="Rechteck 8"/>
          <p:cNvSpPr/>
          <p:nvPr/>
        </p:nvSpPr>
        <p:spPr>
          <a:xfrm>
            <a:off x="425264" y="6189139"/>
            <a:ext cx="5148792" cy="230832"/>
          </a:xfrm>
          <a:prstGeom prst="rect">
            <a:avLst/>
          </a:prstGeom>
        </p:spPr>
        <p:txBody>
          <a:bodyPr wrap="square">
            <a:spAutoFit/>
          </a:bodyPr>
          <a:lstStyle/>
          <a:p>
            <a:r>
              <a:rPr lang="de-DE" sz="900"/>
              <a:t>http://harmssen.files.wordpress.com/2010/08/big-mac.jpg</a:t>
            </a:r>
          </a:p>
        </p:txBody>
      </p:sp>
      <p:grpSp>
        <p:nvGrpSpPr>
          <p:cNvPr id="11" name="Gruppierung 10"/>
          <p:cNvGrpSpPr/>
          <p:nvPr/>
        </p:nvGrpSpPr>
        <p:grpSpPr>
          <a:xfrm>
            <a:off x="5023723" y="3522133"/>
            <a:ext cx="1394011" cy="1295405"/>
            <a:chOff x="5023723" y="3522133"/>
            <a:chExt cx="1394011" cy="1295405"/>
          </a:xfrm>
        </p:grpSpPr>
        <p:sp>
          <p:nvSpPr>
            <p:cNvPr id="10" name="Pfeil nach links 9"/>
            <p:cNvSpPr/>
            <p:nvPr/>
          </p:nvSpPr>
          <p:spPr>
            <a:xfrm>
              <a:off x="5023723" y="3522133"/>
              <a:ext cx="1394011" cy="203200"/>
            </a:xfrm>
            <a:prstGeom prst="leftArrow">
              <a:avLst/>
            </a:prstGeom>
            <a:solidFill>
              <a:srgbClr val="FF8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Pfeil nach links 11"/>
            <p:cNvSpPr/>
            <p:nvPr/>
          </p:nvSpPr>
          <p:spPr>
            <a:xfrm>
              <a:off x="5023723" y="4614338"/>
              <a:ext cx="1394011" cy="203200"/>
            </a:xfrm>
            <a:prstGeom prst="leftArrow">
              <a:avLst/>
            </a:prstGeom>
            <a:solidFill>
              <a:srgbClr val="FF8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360754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Raster">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Raster">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Raster.thmx</Template>
  <TotalTime>0</TotalTime>
  <Words>216</Words>
  <Application>Microsoft Macintosh PowerPoint</Application>
  <PresentationFormat>Bildschirmpräsentation (4:3)</PresentationFormat>
  <Paragraphs>30</Paragraphs>
  <Slides>7</Slides>
  <Notes>0</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Raster</vt:lpstr>
      <vt:lpstr> Heft Heften Hefter LeitHeftfaden zur Heftführung: Vertiefung_4 Vollständigkeit heftig Heftklammer Heftpflaster</vt:lpstr>
      <vt:lpstr>Vierte Ecke: Vollständigkeit</vt:lpstr>
      <vt:lpstr>Vierte Ecke: Vollständigkeit</vt:lpstr>
      <vt:lpstr>Vierte Ecke: Vollständigkeit</vt:lpstr>
      <vt:lpstr>Vierte Ecke: Vollständigkeit</vt:lpstr>
      <vt:lpstr>Vollständigkeit:Tipps</vt:lpstr>
      <vt:lpstr>Vollständigkeit:Tipps</vt:lpstr>
    </vt:vector>
  </TitlesOfParts>
  <Company>KZU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Heft Heften Hefter Heftfaden heftig Heftklammer Heftpflaster</dc:title>
  <dc:creator>Jost Rinderknecht</dc:creator>
  <cp:lastModifiedBy>Jürg Alean</cp:lastModifiedBy>
  <cp:revision>162</cp:revision>
  <dcterms:created xsi:type="dcterms:W3CDTF">2011-05-07T19:21:33Z</dcterms:created>
  <dcterms:modified xsi:type="dcterms:W3CDTF">2012-09-01T07:39:24Z</dcterms:modified>
</cp:coreProperties>
</file>